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430" r:id="rId2"/>
    <p:sldId id="264" r:id="rId3"/>
    <p:sldId id="431" r:id="rId4"/>
    <p:sldId id="266" r:id="rId5"/>
    <p:sldId id="429" r:id="rId6"/>
    <p:sldId id="433" r:id="rId7"/>
    <p:sldId id="434" r:id="rId8"/>
    <p:sldId id="436" r:id="rId9"/>
    <p:sldId id="302" r:id="rId10"/>
    <p:sldId id="258" r:id="rId11"/>
    <p:sldId id="312" r:id="rId12"/>
    <p:sldId id="313" r:id="rId13"/>
    <p:sldId id="309" r:id="rId14"/>
    <p:sldId id="311" r:id="rId15"/>
    <p:sldId id="314" r:id="rId16"/>
    <p:sldId id="315" r:id="rId17"/>
    <p:sldId id="316" r:id="rId18"/>
    <p:sldId id="317" r:id="rId19"/>
    <p:sldId id="437" r:id="rId20"/>
    <p:sldId id="438" r:id="rId21"/>
    <p:sldId id="432" r:id="rId22"/>
    <p:sldId id="257" r:id="rId23"/>
    <p:sldId id="308" r:id="rId24"/>
    <p:sldId id="439" r:id="rId25"/>
    <p:sldId id="261" r:id="rId26"/>
    <p:sldId id="265" r:id="rId27"/>
    <p:sldId id="271" r:id="rId28"/>
    <p:sldId id="272" r:id="rId29"/>
    <p:sldId id="273" r:id="rId30"/>
    <p:sldId id="310" r:id="rId31"/>
    <p:sldId id="274" r:id="rId32"/>
    <p:sldId id="305" r:id="rId33"/>
    <p:sldId id="301" r:id="rId34"/>
    <p:sldId id="267" r:id="rId35"/>
    <p:sldId id="303" r:id="rId36"/>
    <p:sldId id="304" r:id="rId37"/>
    <p:sldId id="307" r:id="rId38"/>
    <p:sldId id="306" r:id="rId39"/>
    <p:sldId id="441" r:id="rId40"/>
    <p:sldId id="440" r:id="rId41"/>
    <p:sldId id="442"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CC"/>
    <a:srgbClr val="FF99FF"/>
    <a:srgbClr val="008000"/>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DB6B52-1382-468A-A166-263AD8E89A66}" v="23" dt="2021-09-30T00:56:40.4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10" autoAdjust="0"/>
    <p:restoredTop sz="94660"/>
  </p:normalViewPr>
  <p:slideViewPr>
    <p:cSldViewPr snapToGrid="0">
      <p:cViewPr varScale="1">
        <p:scale>
          <a:sx n="93" d="100"/>
          <a:sy n="93" d="100"/>
        </p:scale>
        <p:origin x="102" y="6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microsoft.com/office/2015/10/relationships/revisionInfo" Target="revisionInfo.xml"/></Relationships>
</file>

<file path=ppt/media/image1.jpeg>
</file>

<file path=ppt/media/image10.png>
</file>

<file path=ppt/media/image11.png>
</file>

<file path=ppt/media/image12.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37F10E-CB3C-43DB-96D1-893AA3CDC40D}" type="datetimeFigureOut">
              <a:rPr lang="en-US" smtClean="0"/>
              <a:t>10/15/2021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8CFF42-5885-49DB-809B-FA6E078ACBE7}" type="slidenum">
              <a:rPr lang="en-US" smtClean="0"/>
              <a:t>‹#›</a:t>
            </a:fld>
            <a:endParaRPr lang="en-US"/>
          </a:p>
        </p:txBody>
      </p:sp>
    </p:spTree>
    <p:extLst>
      <p:ext uri="{BB962C8B-B14F-4D97-AF65-F5344CB8AC3E}">
        <p14:creationId xmlns:p14="http://schemas.microsoft.com/office/powerpoint/2010/main" val="1169504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7E7A6BB-EAA5-459F-9257-741804D3D195}" type="slidenum">
              <a:rPr lang="en-US" smtClean="0"/>
              <a:pPr/>
              <a:t>12</a:t>
            </a:fld>
            <a:endParaRPr lang="en-US"/>
          </a:p>
        </p:txBody>
      </p:sp>
    </p:spTree>
    <p:extLst>
      <p:ext uri="{BB962C8B-B14F-4D97-AF65-F5344CB8AC3E}">
        <p14:creationId xmlns:p14="http://schemas.microsoft.com/office/powerpoint/2010/main" val="3375790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7E7A6BB-EAA5-459F-9257-741804D3D195}" type="slidenum">
              <a:rPr lang="en-US" smtClean="0"/>
              <a:pPr/>
              <a:t>32</a:t>
            </a:fld>
            <a:endParaRPr lang="en-US"/>
          </a:p>
        </p:txBody>
      </p:sp>
    </p:spTree>
    <p:extLst>
      <p:ext uri="{BB962C8B-B14F-4D97-AF65-F5344CB8AC3E}">
        <p14:creationId xmlns:p14="http://schemas.microsoft.com/office/powerpoint/2010/main" val="10005004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7E7A6BB-EAA5-459F-9257-741804D3D195}" type="slidenum">
              <a:rPr lang="en-US" smtClean="0"/>
              <a:pPr/>
              <a:t>36</a:t>
            </a:fld>
            <a:endParaRPr lang="en-US"/>
          </a:p>
        </p:txBody>
      </p:sp>
    </p:spTree>
    <p:extLst>
      <p:ext uri="{BB962C8B-B14F-4D97-AF65-F5344CB8AC3E}">
        <p14:creationId xmlns:p14="http://schemas.microsoft.com/office/powerpoint/2010/main" val="4229605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7E7A6BB-EAA5-459F-9257-741804D3D195}" type="slidenum">
              <a:rPr lang="en-US" smtClean="0"/>
              <a:pPr/>
              <a:t>14</a:t>
            </a:fld>
            <a:endParaRPr lang="en-US"/>
          </a:p>
        </p:txBody>
      </p:sp>
    </p:spTree>
    <p:extLst>
      <p:ext uri="{BB962C8B-B14F-4D97-AF65-F5344CB8AC3E}">
        <p14:creationId xmlns:p14="http://schemas.microsoft.com/office/powerpoint/2010/main" val="1611388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7E7A6BB-EAA5-459F-9257-741804D3D195}" type="slidenum">
              <a:rPr lang="en-US" smtClean="0"/>
              <a:pPr/>
              <a:t>15</a:t>
            </a:fld>
            <a:endParaRPr lang="en-US"/>
          </a:p>
        </p:txBody>
      </p:sp>
    </p:spTree>
    <p:extLst>
      <p:ext uri="{BB962C8B-B14F-4D97-AF65-F5344CB8AC3E}">
        <p14:creationId xmlns:p14="http://schemas.microsoft.com/office/powerpoint/2010/main" val="2318268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7E7A6BB-EAA5-459F-9257-741804D3D195}" type="slidenum">
              <a:rPr lang="en-US" smtClean="0"/>
              <a:pPr/>
              <a:t>16</a:t>
            </a:fld>
            <a:endParaRPr lang="en-US"/>
          </a:p>
        </p:txBody>
      </p:sp>
    </p:spTree>
    <p:extLst>
      <p:ext uri="{BB962C8B-B14F-4D97-AF65-F5344CB8AC3E}">
        <p14:creationId xmlns:p14="http://schemas.microsoft.com/office/powerpoint/2010/main" val="1130986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7E7A6BB-EAA5-459F-9257-741804D3D195}" type="slidenum">
              <a:rPr lang="en-US" smtClean="0"/>
              <a:pPr/>
              <a:t>27</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7E7A6BB-EAA5-459F-9257-741804D3D195}" type="slidenum">
              <a:rPr lang="en-US" smtClean="0"/>
              <a:pPr/>
              <a:t>28</a:t>
            </a:fld>
            <a:endParaRPr lang="en-US"/>
          </a:p>
        </p:txBody>
      </p:sp>
    </p:spTree>
    <p:extLst>
      <p:ext uri="{BB962C8B-B14F-4D97-AF65-F5344CB8AC3E}">
        <p14:creationId xmlns:p14="http://schemas.microsoft.com/office/powerpoint/2010/main" val="9680745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7E7A6BB-EAA5-459F-9257-741804D3D195}" type="slidenum">
              <a:rPr lang="en-US" smtClean="0"/>
              <a:pPr/>
              <a:t>29</a:t>
            </a:fld>
            <a:endParaRPr lang="en-US"/>
          </a:p>
        </p:txBody>
      </p:sp>
    </p:spTree>
    <p:extLst>
      <p:ext uri="{BB962C8B-B14F-4D97-AF65-F5344CB8AC3E}">
        <p14:creationId xmlns:p14="http://schemas.microsoft.com/office/powerpoint/2010/main" val="2225854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7E7A6BB-EAA5-459F-9257-741804D3D195}" type="slidenum">
              <a:rPr lang="en-US" smtClean="0"/>
              <a:pPr/>
              <a:t>30</a:t>
            </a:fld>
            <a:endParaRPr lang="en-US"/>
          </a:p>
        </p:txBody>
      </p:sp>
    </p:spTree>
    <p:extLst>
      <p:ext uri="{BB962C8B-B14F-4D97-AF65-F5344CB8AC3E}">
        <p14:creationId xmlns:p14="http://schemas.microsoft.com/office/powerpoint/2010/main" val="2439976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7E7A6BB-EAA5-459F-9257-741804D3D195}" type="slidenum">
              <a:rPr lang="en-US" smtClean="0"/>
              <a:pPr/>
              <a:t>31</a:t>
            </a:fld>
            <a:endParaRPr lang="en-US"/>
          </a:p>
        </p:txBody>
      </p:sp>
    </p:spTree>
    <p:extLst>
      <p:ext uri="{BB962C8B-B14F-4D97-AF65-F5344CB8AC3E}">
        <p14:creationId xmlns:p14="http://schemas.microsoft.com/office/powerpoint/2010/main" val="4671395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648F1-9B44-4F8C-8571-6CC68FD6C0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9AE3DC-2689-4D39-B2A2-65E3E69CDF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0B90549-5998-4336-A117-0D5D5AE119CE}"/>
              </a:ext>
            </a:extLst>
          </p:cNvPr>
          <p:cNvSpPr>
            <a:spLocks noGrp="1"/>
          </p:cNvSpPr>
          <p:nvPr>
            <p:ph type="dt" sz="half" idx="10"/>
          </p:nvPr>
        </p:nvSpPr>
        <p:spPr/>
        <p:txBody>
          <a:bodyPr/>
          <a:lstStyle/>
          <a:p>
            <a:fld id="{59AE1AE2-03B6-4544-9730-3A474F45BFC1}" type="datetimeFigureOut">
              <a:rPr lang="en-US" smtClean="0"/>
              <a:t>10/15/2021</a:t>
            </a:fld>
            <a:endParaRPr lang="en-US"/>
          </a:p>
        </p:txBody>
      </p:sp>
      <p:sp>
        <p:nvSpPr>
          <p:cNvPr id="5" name="Footer Placeholder 4">
            <a:extLst>
              <a:ext uri="{FF2B5EF4-FFF2-40B4-BE49-F238E27FC236}">
                <a16:creationId xmlns:a16="http://schemas.microsoft.com/office/drawing/2014/main" id="{AFB97E8A-4C18-4F55-A8FF-C52E1EF39C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1A897D-8488-4B88-A4AD-942913BE0739}"/>
              </a:ext>
            </a:extLst>
          </p:cNvPr>
          <p:cNvSpPr>
            <a:spLocks noGrp="1"/>
          </p:cNvSpPr>
          <p:nvPr>
            <p:ph type="sldNum" sz="quarter" idx="12"/>
          </p:nvPr>
        </p:nvSpPr>
        <p:spPr/>
        <p:txBody>
          <a:bodyPr/>
          <a:lstStyle/>
          <a:p>
            <a:fld id="{1645932D-FB92-48EA-9675-FA8FF01A008B}" type="slidenum">
              <a:rPr lang="en-US" smtClean="0"/>
              <a:t>‹#›</a:t>
            </a:fld>
            <a:endParaRPr lang="en-US"/>
          </a:p>
        </p:txBody>
      </p:sp>
    </p:spTree>
    <p:extLst>
      <p:ext uri="{BB962C8B-B14F-4D97-AF65-F5344CB8AC3E}">
        <p14:creationId xmlns:p14="http://schemas.microsoft.com/office/powerpoint/2010/main" val="35598544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3F469-DE42-4314-93AF-9F9C593A641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4E49256-615B-4644-9958-4A69701DDB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CA9FE9-0802-4E08-A03A-EEC9D1610795}"/>
              </a:ext>
            </a:extLst>
          </p:cNvPr>
          <p:cNvSpPr>
            <a:spLocks noGrp="1"/>
          </p:cNvSpPr>
          <p:nvPr>
            <p:ph type="dt" sz="half" idx="10"/>
          </p:nvPr>
        </p:nvSpPr>
        <p:spPr/>
        <p:txBody>
          <a:bodyPr/>
          <a:lstStyle/>
          <a:p>
            <a:fld id="{59AE1AE2-03B6-4544-9730-3A474F45BFC1}" type="datetimeFigureOut">
              <a:rPr lang="en-US" smtClean="0"/>
              <a:t>10/15/2021</a:t>
            </a:fld>
            <a:endParaRPr lang="en-US"/>
          </a:p>
        </p:txBody>
      </p:sp>
      <p:sp>
        <p:nvSpPr>
          <p:cNvPr id="5" name="Footer Placeholder 4">
            <a:extLst>
              <a:ext uri="{FF2B5EF4-FFF2-40B4-BE49-F238E27FC236}">
                <a16:creationId xmlns:a16="http://schemas.microsoft.com/office/drawing/2014/main" id="{5FBBEDE7-902F-49D4-A813-2E047A3321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BFFC48-E778-4E21-8511-ED27097C9BF8}"/>
              </a:ext>
            </a:extLst>
          </p:cNvPr>
          <p:cNvSpPr>
            <a:spLocks noGrp="1"/>
          </p:cNvSpPr>
          <p:nvPr>
            <p:ph type="sldNum" sz="quarter" idx="12"/>
          </p:nvPr>
        </p:nvSpPr>
        <p:spPr/>
        <p:txBody>
          <a:bodyPr/>
          <a:lstStyle/>
          <a:p>
            <a:fld id="{1645932D-FB92-48EA-9675-FA8FF01A008B}" type="slidenum">
              <a:rPr lang="en-US" smtClean="0"/>
              <a:t>‹#›</a:t>
            </a:fld>
            <a:endParaRPr lang="en-US"/>
          </a:p>
        </p:txBody>
      </p:sp>
    </p:spTree>
    <p:extLst>
      <p:ext uri="{BB962C8B-B14F-4D97-AF65-F5344CB8AC3E}">
        <p14:creationId xmlns:p14="http://schemas.microsoft.com/office/powerpoint/2010/main" val="1709388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C30ACF8-4936-4B93-9982-7D6CD20B639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5E46BCA-37E0-4B0C-B69A-8830797D95D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3F8E22-126E-45AC-99F3-373F05D8D0F4}"/>
              </a:ext>
            </a:extLst>
          </p:cNvPr>
          <p:cNvSpPr>
            <a:spLocks noGrp="1"/>
          </p:cNvSpPr>
          <p:nvPr>
            <p:ph type="dt" sz="half" idx="10"/>
          </p:nvPr>
        </p:nvSpPr>
        <p:spPr/>
        <p:txBody>
          <a:bodyPr/>
          <a:lstStyle/>
          <a:p>
            <a:fld id="{59AE1AE2-03B6-4544-9730-3A474F45BFC1}" type="datetimeFigureOut">
              <a:rPr lang="en-US" smtClean="0"/>
              <a:t>10/15/2021</a:t>
            </a:fld>
            <a:endParaRPr lang="en-US"/>
          </a:p>
        </p:txBody>
      </p:sp>
      <p:sp>
        <p:nvSpPr>
          <p:cNvPr id="5" name="Footer Placeholder 4">
            <a:extLst>
              <a:ext uri="{FF2B5EF4-FFF2-40B4-BE49-F238E27FC236}">
                <a16:creationId xmlns:a16="http://schemas.microsoft.com/office/drawing/2014/main" id="{D1FF054D-66A1-424A-888F-8445C728C1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367059-6949-4882-B03C-B3578A6DB19E}"/>
              </a:ext>
            </a:extLst>
          </p:cNvPr>
          <p:cNvSpPr>
            <a:spLocks noGrp="1"/>
          </p:cNvSpPr>
          <p:nvPr>
            <p:ph type="sldNum" sz="quarter" idx="12"/>
          </p:nvPr>
        </p:nvSpPr>
        <p:spPr/>
        <p:txBody>
          <a:bodyPr/>
          <a:lstStyle/>
          <a:p>
            <a:fld id="{1645932D-FB92-48EA-9675-FA8FF01A008B}" type="slidenum">
              <a:rPr lang="en-US" smtClean="0"/>
              <a:t>‹#›</a:t>
            </a:fld>
            <a:endParaRPr lang="en-US"/>
          </a:p>
        </p:txBody>
      </p:sp>
    </p:spTree>
    <p:extLst>
      <p:ext uri="{BB962C8B-B14F-4D97-AF65-F5344CB8AC3E}">
        <p14:creationId xmlns:p14="http://schemas.microsoft.com/office/powerpoint/2010/main" val="2357810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9E31A-2C27-44F7-8CD3-09555A384C1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2025D9-4F2C-492C-BC21-2EA64E85417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5CD96E-DE4A-4FDC-AC20-DCA99DA33407}"/>
              </a:ext>
            </a:extLst>
          </p:cNvPr>
          <p:cNvSpPr>
            <a:spLocks noGrp="1"/>
          </p:cNvSpPr>
          <p:nvPr>
            <p:ph type="dt" sz="half" idx="10"/>
          </p:nvPr>
        </p:nvSpPr>
        <p:spPr/>
        <p:txBody>
          <a:bodyPr/>
          <a:lstStyle/>
          <a:p>
            <a:fld id="{59AE1AE2-03B6-4544-9730-3A474F45BFC1}" type="datetimeFigureOut">
              <a:rPr lang="en-US" smtClean="0"/>
              <a:t>10/15/2021</a:t>
            </a:fld>
            <a:endParaRPr lang="en-US"/>
          </a:p>
        </p:txBody>
      </p:sp>
      <p:sp>
        <p:nvSpPr>
          <p:cNvPr id="5" name="Footer Placeholder 4">
            <a:extLst>
              <a:ext uri="{FF2B5EF4-FFF2-40B4-BE49-F238E27FC236}">
                <a16:creationId xmlns:a16="http://schemas.microsoft.com/office/drawing/2014/main" id="{B58DF32F-C13C-4299-996B-B6F414D23B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4880C3-FD4B-4F68-B61F-DF7DA5B1621D}"/>
              </a:ext>
            </a:extLst>
          </p:cNvPr>
          <p:cNvSpPr>
            <a:spLocks noGrp="1"/>
          </p:cNvSpPr>
          <p:nvPr>
            <p:ph type="sldNum" sz="quarter" idx="12"/>
          </p:nvPr>
        </p:nvSpPr>
        <p:spPr/>
        <p:txBody>
          <a:bodyPr/>
          <a:lstStyle/>
          <a:p>
            <a:fld id="{1645932D-FB92-48EA-9675-FA8FF01A008B}" type="slidenum">
              <a:rPr lang="en-US" smtClean="0"/>
              <a:t>‹#›</a:t>
            </a:fld>
            <a:endParaRPr lang="en-US"/>
          </a:p>
        </p:txBody>
      </p:sp>
    </p:spTree>
    <p:extLst>
      <p:ext uri="{BB962C8B-B14F-4D97-AF65-F5344CB8AC3E}">
        <p14:creationId xmlns:p14="http://schemas.microsoft.com/office/powerpoint/2010/main" val="3234486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B2D90-9A3A-4B6F-B9BA-0CEB8E602AE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114BFA1-8539-4E5B-8662-00270719B3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305B22-EE1D-4F37-8252-4E3979625A7C}"/>
              </a:ext>
            </a:extLst>
          </p:cNvPr>
          <p:cNvSpPr>
            <a:spLocks noGrp="1"/>
          </p:cNvSpPr>
          <p:nvPr>
            <p:ph type="dt" sz="half" idx="10"/>
          </p:nvPr>
        </p:nvSpPr>
        <p:spPr/>
        <p:txBody>
          <a:bodyPr/>
          <a:lstStyle/>
          <a:p>
            <a:fld id="{59AE1AE2-03B6-4544-9730-3A474F45BFC1}" type="datetimeFigureOut">
              <a:rPr lang="en-US" smtClean="0"/>
              <a:t>10/15/2021</a:t>
            </a:fld>
            <a:endParaRPr lang="en-US"/>
          </a:p>
        </p:txBody>
      </p:sp>
      <p:sp>
        <p:nvSpPr>
          <p:cNvPr id="5" name="Footer Placeholder 4">
            <a:extLst>
              <a:ext uri="{FF2B5EF4-FFF2-40B4-BE49-F238E27FC236}">
                <a16:creationId xmlns:a16="http://schemas.microsoft.com/office/drawing/2014/main" id="{6ADBC261-3E55-49DA-B08B-9AE8CFD7D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6BDFE0-CD05-41BC-B795-58173E253D73}"/>
              </a:ext>
            </a:extLst>
          </p:cNvPr>
          <p:cNvSpPr>
            <a:spLocks noGrp="1"/>
          </p:cNvSpPr>
          <p:nvPr>
            <p:ph type="sldNum" sz="quarter" idx="12"/>
          </p:nvPr>
        </p:nvSpPr>
        <p:spPr/>
        <p:txBody>
          <a:bodyPr/>
          <a:lstStyle/>
          <a:p>
            <a:fld id="{1645932D-FB92-48EA-9675-FA8FF01A008B}" type="slidenum">
              <a:rPr lang="en-US" smtClean="0"/>
              <a:t>‹#›</a:t>
            </a:fld>
            <a:endParaRPr lang="en-US"/>
          </a:p>
        </p:txBody>
      </p:sp>
    </p:spTree>
    <p:extLst>
      <p:ext uri="{BB962C8B-B14F-4D97-AF65-F5344CB8AC3E}">
        <p14:creationId xmlns:p14="http://schemas.microsoft.com/office/powerpoint/2010/main" val="42892266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D51EC-2E26-44E0-BC50-0BBB42C64A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52D266-D111-406D-B9E0-1AC7411913D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FE5D71-9D44-47C5-AC2C-E0F9F999B2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6EAD3A3-D2BA-4497-9482-747C97AFBA8A}"/>
              </a:ext>
            </a:extLst>
          </p:cNvPr>
          <p:cNvSpPr>
            <a:spLocks noGrp="1"/>
          </p:cNvSpPr>
          <p:nvPr>
            <p:ph type="dt" sz="half" idx="10"/>
          </p:nvPr>
        </p:nvSpPr>
        <p:spPr/>
        <p:txBody>
          <a:bodyPr/>
          <a:lstStyle/>
          <a:p>
            <a:fld id="{59AE1AE2-03B6-4544-9730-3A474F45BFC1}" type="datetimeFigureOut">
              <a:rPr lang="en-US" smtClean="0"/>
              <a:t>10/15/2021</a:t>
            </a:fld>
            <a:endParaRPr lang="en-US"/>
          </a:p>
        </p:txBody>
      </p:sp>
      <p:sp>
        <p:nvSpPr>
          <p:cNvPr id="6" name="Footer Placeholder 5">
            <a:extLst>
              <a:ext uri="{FF2B5EF4-FFF2-40B4-BE49-F238E27FC236}">
                <a16:creationId xmlns:a16="http://schemas.microsoft.com/office/drawing/2014/main" id="{6311667A-02E2-4FB6-AF0D-E1FCD0E4B8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1BC3B8-77B5-4FD3-8E1E-F4EF2F299FF4}"/>
              </a:ext>
            </a:extLst>
          </p:cNvPr>
          <p:cNvSpPr>
            <a:spLocks noGrp="1"/>
          </p:cNvSpPr>
          <p:nvPr>
            <p:ph type="sldNum" sz="quarter" idx="12"/>
          </p:nvPr>
        </p:nvSpPr>
        <p:spPr/>
        <p:txBody>
          <a:bodyPr/>
          <a:lstStyle/>
          <a:p>
            <a:fld id="{1645932D-FB92-48EA-9675-FA8FF01A008B}" type="slidenum">
              <a:rPr lang="en-US" smtClean="0"/>
              <a:t>‹#›</a:t>
            </a:fld>
            <a:endParaRPr lang="en-US"/>
          </a:p>
        </p:txBody>
      </p:sp>
    </p:spTree>
    <p:extLst>
      <p:ext uri="{BB962C8B-B14F-4D97-AF65-F5344CB8AC3E}">
        <p14:creationId xmlns:p14="http://schemas.microsoft.com/office/powerpoint/2010/main" val="3257481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CF0C4-79D3-4ED7-B9D6-DE900519416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158BA9-43D1-4A59-BC47-A4DA788FEB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0B3E0E-73AE-43A0-9A0E-ACE0E9FAD7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483EF8-A4CF-4D27-8071-87E8E3AD47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8A0B55-F9F6-4BB5-8AB4-083D2AD3018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50F099E-97D2-4A3F-820A-14C6C2094C59}"/>
              </a:ext>
            </a:extLst>
          </p:cNvPr>
          <p:cNvSpPr>
            <a:spLocks noGrp="1"/>
          </p:cNvSpPr>
          <p:nvPr>
            <p:ph type="dt" sz="half" idx="10"/>
          </p:nvPr>
        </p:nvSpPr>
        <p:spPr/>
        <p:txBody>
          <a:bodyPr/>
          <a:lstStyle/>
          <a:p>
            <a:fld id="{59AE1AE2-03B6-4544-9730-3A474F45BFC1}" type="datetimeFigureOut">
              <a:rPr lang="en-US" smtClean="0"/>
              <a:t>10/15/2021</a:t>
            </a:fld>
            <a:endParaRPr lang="en-US"/>
          </a:p>
        </p:txBody>
      </p:sp>
      <p:sp>
        <p:nvSpPr>
          <p:cNvPr id="8" name="Footer Placeholder 7">
            <a:extLst>
              <a:ext uri="{FF2B5EF4-FFF2-40B4-BE49-F238E27FC236}">
                <a16:creationId xmlns:a16="http://schemas.microsoft.com/office/drawing/2014/main" id="{E5A9F0CF-33AA-4CE6-9A9E-26409485D5B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A226FF3-5B55-46C2-BB36-DA475460BAEB}"/>
              </a:ext>
            </a:extLst>
          </p:cNvPr>
          <p:cNvSpPr>
            <a:spLocks noGrp="1"/>
          </p:cNvSpPr>
          <p:nvPr>
            <p:ph type="sldNum" sz="quarter" idx="12"/>
          </p:nvPr>
        </p:nvSpPr>
        <p:spPr/>
        <p:txBody>
          <a:bodyPr/>
          <a:lstStyle/>
          <a:p>
            <a:fld id="{1645932D-FB92-48EA-9675-FA8FF01A008B}" type="slidenum">
              <a:rPr lang="en-US" smtClean="0"/>
              <a:t>‹#›</a:t>
            </a:fld>
            <a:endParaRPr lang="en-US"/>
          </a:p>
        </p:txBody>
      </p:sp>
    </p:spTree>
    <p:extLst>
      <p:ext uri="{BB962C8B-B14F-4D97-AF65-F5344CB8AC3E}">
        <p14:creationId xmlns:p14="http://schemas.microsoft.com/office/powerpoint/2010/main" val="23521315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3319E-7303-41FF-926C-5E704057A7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3217F6D-4182-4A10-9341-56755EB5D8FE}"/>
              </a:ext>
            </a:extLst>
          </p:cNvPr>
          <p:cNvSpPr>
            <a:spLocks noGrp="1"/>
          </p:cNvSpPr>
          <p:nvPr>
            <p:ph type="dt" sz="half" idx="10"/>
          </p:nvPr>
        </p:nvSpPr>
        <p:spPr/>
        <p:txBody>
          <a:bodyPr/>
          <a:lstStyle/>
          <a:p>
            <a:fld id="{59AE1AE2-03B6-4544-9730-3A474F45BFC1}" type="datetimeFigureOut">
              <a:rPr lang="en-US" smtClean="0"/>
              <a:t>10/15/2021</a:t>
            </a:fld>
            <a:endParaRPr lang="en-US"/>
          </a:p>
        </p:txBody>
      </p:sp>
      <p:sp>
        <p:nvSpPr>
          <p:cNvPr id="4" name="Footer Placeholder 3">
            <a:extLst>
              <a:ext uri="{FF2B5EF4-FFF2-40B4-BE49-F238E27FC236}">
                <a16:creationId xmlns:a16="http://schemas.microsoft.com/office/drawing/2014/main" id="{962A1F4A-5B23-46F7-A56A-73907043A2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89CDA7B-6BE6-4CB4-8628-D677A2F0AD6B}"/>
              </a:ext>
            </a:extLst>
          </p:cNvPr>
          <p:cNvSpPr>
            <a:spLocks noGrp="1"/>
          </p:cNvSpPr>
          <p:nvPr>
            <p:ph type="sldNum" sz="quarter" idx="12"/>
          </p:nvPr>
        </p:nvSpPr>
        <p:spPr/>
        <p:txBody>
          <a:bodyPr/>
          <a:lstStyle/>
          <a:p>
            <a:fld id="{1645932D-FB92-48EA-9675-FA8FF01A008B}" type="slidenum">
              <a:rPr lang="en-US" smtClean="0"/>
              <a:t>‹#›</a:t>
            </a:fld>
            <a:endParaRPr lang="en-US"/>
          </a:p>
        </p:txBody>
      </p:sp>
    </p:spTree>
    <p:extLst>
      <p:ext uri="{BB962C8B-B14F-4D97-AF65-F5344CB8AC3E}">
        <p14:creationId xmlns:p14="http://schemas.microsoft.com/office/powerpoint/2010/main" val="16545026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5DA05F-D643-4BE7-9246-2621BF08B682}"/>
              </a:ext>
            </a:extLst>
          </p:cNvPr>
          <p:cNvSpPr>
            <a:spLocks noGrp="1"/>
          </p:cNvSpPr>
          <p:nvPr>
            <p:ph type="dt" sz="half" idx="10"/>
          </p:nvPr>
        </p:nvSpPr>
        <p:spPr/>
        <p:txBody>
          <a:bodyPr/>
          <a:lstStyle/>
          <a:p>
            <a:fld id="{59AE1AE2-03B6-4544-9730-3A474F45BFC1}" type="datetimeFigureOut">
              <a:rPr lang="en-US" smtClean="0"/>
              <a:t>10/15/2021</a:t>
            </a:fld>
            <a:endParaRPr lang="en-US"/>
          </a:p>
        </p:txBody>
      </p:sp>
      <p:sp>
        <p:nvSpPr>
          <p:cNvPr id="3" name="Footer Placeholder 2">
            <a:extLst>
              <a:ext uri="{FF2B5EF4-FFF2-40B4-BE49-F238E27FC236}">
                <a16:creationId xmlns:a16="http://schemas.microsoft.com/office/drawing/2014/main" id="{228C8608-23C0-4CB5-B72B-E547F382667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8A4FB8-FB0E-4507-AD28-711BF0C2147C}"/>
              </a:ext>
            </a:extLst>
          </p:cNvPr>
          <p:cNvSpPr>
            <a:spLocks noGrp="1"/>
          </p:cNvSpPr>
          <p:nvPr>
            <p:ph type="sldNum" sz="quarter" idx="12"/>
          </p:nvPr>
        </p:nvSpPr>
        <p:spPr/>
        <p:txBody>
          <a:bodyPr/>
          <a:lstStyle/>
          <a:p>
            <a:fld id="{1645932D-FB92-48EA-9675-FA8FF01A008B}" type="slidenum">
              <a:rPr lang="en-US" smtClean="0"/>
              <a:t>‹#›</a:t>
            </a:fld>
            <a:endParaRPr lang="en-US"/>
          </a:p>
        </p:txBody>
      </p:sp>
    </p:spTree>
    <p:extLst>
      <p:ext uri="{BB962C8B-B14F-4D97-AF65-F5344CB8AC3E}">
        <p14:creationId xmlns:p14="http://schemas.microsoft.com/office/powerpoint/2010/main" val="4186816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165A4-A07F-43C2-99BB-7E5A996B0C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A49A76-67A4-4CB7-B87B-BA0DE0DACB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B4506F-1A5A-49E1-887A-14C152A9B4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62A46C-2949-492C-ADDE-3FEDACC9C5AC}"/>
              </a:ext>
            </a:extLst>
          </p:cNvPr>
          <p:cNvSpPr>
            <a:spLocks noGrp="1"/>
          </p:cNvSpPr>
          <p:nvPr>
            <p:ph type="dt" sz="half" idx="10"/>
          </p:nvPr>
        </p:nvSpPr>
        <p:spPr/>
        <p:txBody>
          <a:bodyPr/>
          <a:lstStyle/>
          <a:p>
            <a:fld id="{59AE1AE2-03B6-4544-9730-3A474F45BFC1}" type="datetimeFigureOut">
              <a:rPr lang="en-US" smtClean="0"/>
              <a:t>10/15/2021</a:t>
            </a:fld>
            <a:endParaRPr lang="en-US"/>
          </a:p>
        </p:txBody>
      </p:sp>
      <p:sp>
        <p:nvSpPr>
          <p:cNvPr id="6" name="Footer Placeholder 5">
            <a:extLst>
              <a:ext uri="{FF2B5EF4-FFF2-40B4-BE49-F238E27FC236}">
                <a16:creationId xmlns:a16="http://schemas.microsoft.com/office/drawing/2014/main" id="{3E278FE5-4921-4814-8596-31A81F08E2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D4F572-2DCE-444C-9B18-6221C96B73B4}"/>
              </a:ext>
            </a:extLst>
          </p:cNvPr>
          <p:cNvSpPr>
            <a:spLocks noGrp="1"/>
          </p:cNvSpPr>
          <p:nvPr>
            <p:ph type="sldNum" sz="quarter" idx="12"/>
          </p:nvPr>
        </p:nvSpPr>
        <p:spPr/>
        <p:txBody>
          <a:bodyPr/>
          <a:lstStyle/>
          <a:p>
            <a:fld id="{1645932D-FB92-48EA-9675-FA8FF01A008B}" type="slidenum">
              <a:rPr lang="en-US" smtClean="0"/>
              <a:t>‹#›</a:t>
            </a:fld>
            <a:endParaRPr lang="en-US"/>
          </a:p>
        </p:txBody>
      </p:sp>
    </p:spTree>
    <p:extLst>
      <p:ext uri="{BB962C8B-B14F-4D97-AF65-F5344CB8AC3E}">
        <p14:creationId xmlns:p14="http://schemas.microsoft.com/office/powerpoint/2010/main" val="3003316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280B0-E754-42BE-849D-A7641B3CA3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82EC16F-5C29-460F-B67B-705A4FF2AB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AE9061-6F69-44DC-A020-70C4FC3737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57B59C-DFA9-4B2B-88C6-2607CD5267D6}"/>
              </a:ext>
            </a:extLst>
          </p:cNvPr>
          <p:cNvSpPr>
            <a:spLocks noGrp="1"/>
          </p:cNvSpPr>
          <p:nvPr>
            <p:ph type="dt" sz="half" idx="10"/>
          </p:nvPr>
        </p:nvSpPr>
        <p:spPr/>
        <p:txBody>
          <a:bodyPr/>
          <a:lstStyle/>
          <a:p>
            <a:fld id="{59AE1AE2-03B6-4544-9730-3A474F45BFC1}" type="datetimeFigureOut">
              <a:rPr lang="en-US" smtClean="0"/>
              <a:t>10/15/2021</a:t>
            </a:fld>
            <a:endParaRPr lang="en-US"/>
          </a:p>
        </p:txBody>
      </p:sp>
      <p:sp>
        <p:nvSpPr>
          <p:cNvPr id="6" name="Footer Placeholder 5">
            <a:extLst>
              <a:ext uri="{FF2B5EF4-FFF2-40B4-BE49-F238E27FC236}">
                <a16:creationId xmlns:a16="http://schemas.microsoft.com/office/drawing/2014/main" id="{B5F0C742-0E5C-42AF-9CAC-607E2CC4BC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B5BEEC-EFA2-47D7-A5A4-B494A3093E87}"/>
              </a:ext>
            </a:extLst>
          </p:cNvPr>
          <p:cNvSpPr>
            <a:spLocks noGrp="1"/>
          </p:cNvSpPr>
          <p:nvPr>
            <p:ph type="sldNum" sz="quarter" idx="12"/>
          </p:nvPr>
        </p:nvSpPr>
        <p:spPr/>
        <p:txBody>
          <a:bodyPr/>
          <a:lstStyle/>
          <a:p>
            <a:fld id="{1645932D-FB92-48EA-9675-FA8FF01A008B}" type="slidenum">
              <a:rPr lang="en-US" smtClean="0"/>
              <a:t>‹#›</a:t>
            </a:fld>
            <a:endParaRPr lang="en-US"/>
          </a:p>
        </p:txBody>
      </p:sp>
    </p:spTree>
    <p:extLst>
      <p:ext uri="{BB962C8B-B14F-4D97-AF65-F5344CB8AC3E}">
        <p14:creationId xmlns:p14="http://schemas.microsoft.com/office/powerpoint/2010/main" val="19555302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E4CBD8-99C3-468D-BAC7-9A03C26AA2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A3B9A9B-7CA7-40B4-9934-1627E74BF6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BBE000-EE92-4170-AE94-E3AC456B38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AE1AE2-03B6-4544-9730-3A474F45BFC1}" type="datetimeFigureOut">
              <a:rPr lang="en-US" smtClean="0"/>
              <a:t>10/15/2021</a:t>
            </a:fld>
            <a:endParaRPr lang="en-US"/>
          </a:p>
        </p:txBody>
      </p:sp>
      <p:sp>
        <p:nvSpPr>
          <p:cNvPr id="5" name="Footer Placeholder 4">
            <a:extLst>
              <a:ext uri="{FF2B5EF4-FFF2-40B4-BE49-F238E27FC236}">
                <a16:creationId xmlns:a16="http://schemas.microsoft.com/office/drawing/2014/main" id="{B89B3F97-23F4-4578-BA7B-28CE1DEEEF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FE13A67-46B7-4F6F-A9A6-4C987E4418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45932D-FB92-48EA-9675-FA8FF01A008B}" type="slidenum">
              <a:rPr lang="en-US" smtClean="0"/>
              <a:t>‹#›</a:t>
            </a:fld>
            <a:endParaRPr lang="en-US"/>
          </a:p>
        </p:txBody>
      </p:sp>
    </p:spTree>
    <p:extLst>
      <p:ext uri="{BB962C8B-B14F-4D97-AF65-F5344CB8AC3E}">
        <p14:creationId xmlns:p14="http://schemas.microsoft.com/office/powerpoint/2010/main" val="17840943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rock&#10;&#10;Description automatically generated">
            <a:extLst>
              <a:ext uri="{FF2B5EF4-FFF2-40B4-BE49-F238E27FC236}">
                <a16:creationId xmlns:a16="http://schemas.microsoft.com/office/drawing/2014/main" id="{2001B5D0-2708-4330-982F-83FB9006E852}"/>
              </a:ext>
            </a:extLst>
          </p:cNvPr>
          <p:cNvPicPr>
            <a:picLocks noChangeAspect="1"/>
          </p:cNvPicPr>
          <p:nvPr/>
        </p:nvPicPr>
        <p:blipFill rotWithShape="1">
          <a:blip r:embed="rId2">
            <a:extLst>
              <a:ext uri="{28A0092B-C50C-407E-A947-70E740481C1C}">
                <a14:useLocalDpi xmlns:a14="http://schemas.microsoft.com/office/drawing/2010/main" val="0"/>
              </a:ext>
            </a:extLst>
          </a:blip>
          <a:srcRect l="1" r="28816" b="14737"/>
          <a:stretch/>
        </p:blipFill>
        <p:spPr>
          <a:xfrm rot="10800000">
            <a:off x="1817123" y="1075767"/>
            <a:ext cx="2642100" cy="2373496"/>
          </a:xfrm>
          <a:prstGeom prst="rect">
            <a:avLst/>
          </a:prstGeom>
        </p:spPr>
      </p:pic>
      <p:pic>
        <p:nvPicPr>
          <p:cNvPr id="5" name="Picture 4" descr="A picture containing outdoor, water, surfing, ocean&#10;&#10;Description automatically generated">
            <a:extLst>
              <a:ext uri="{FF2B5EF4-FFF2-40B4-BE49-F238E27FC236}">
                <a16:creationId xmlns:a16="http://schemas.microsoft.com/office/drawing/2014/main" id="{3441BD0A-292E-415B-BE6C-1CFCE0034B62}"/>
              </a:ext>
            </a:extLst>
          </p:cNvPr>
          <p:cNvPicPr>
            <a:picLocks noChangeAspect="1"/>
          </p:cNvPicPr>
          <p:nvPr/>
        </p:nvPicPr>
        <p:blipFill rotWithShape="1">
          <a:blip r:embed="rId3">
            <a:extLst>
              <a:ext uri="{28A0092B-C50C-407E-A947-70E740481C1C}">
                <a14:useLocalDpi xmlns:a14="http://schemas.microsoft.com/office/drawing/2010/main" val="0"/>
              </a:ext>
            </a:extLst>
          </a:blip>
          <a:srcRect l="24010" t="23716" r="11399"/>
          <a:stretch/>
        </p:blipFill>
        <p:spPr>
          <a:xfrm rot="10800000">
            <a:off x="4756234" y="1075767"/>
            <a:ext cx="2679534" cy="2373497"/>
          </a:xfrm>
          <a:prstGeom prst="rect">
            <a:avLst/>
          </a:prstGeom>
        </p:spPr>
      </p:pic>
      <p:pic>
        <p:nvPicPr>
          <p:cNvPr id="7" name="Picture 6" descr="A close up of a rock&#10;&#10;Description automatically generated">
            <a:extLst>
              <a:ext uri="{FF2B5EF4-FFF2-40B4-BE49-F238E27FC236}">
                <a16:creationId xmlns:a16="http://schemas.microsoft.com/office/drawing/2014/main" id="{EFF0B57C-CB5D-496D-82B3-2ECC1AF4B1F9}"/>
              </a:ext>
            </a:extLst>
          </p:cNvPr>
          <p:cNvPicPr>
            <a:picLocks noChangeAspect="1"/>
          </p:cNvPicPr>
          <p:nvPr/>
        </p:nvPicPr>
        <p:blipFill rotWithShape="1">
          <a:blip r:embed="rId4">
            <a:extLst>
              <a:ext uri="{28A0092B-C50C-407E-A947-70E740481C1C}">
                <a14:useLocalDpi xmlns:a14="http://schemas.microsoft.com/office/drawing/2010/main" val="0"/>
              </a:ext>
            </a:extLst>
          </a:blip>
          <a:srcRect l="21194" t="17908" r="9297"/>
          <a:stretch/>
        </p:blipFill>
        <p:spPr>
          <a:xfrm rot="10800000">
            <a:off x="7700039" y="1075765"/>
            <a:ext cx="2679535" cy="2373495"/>
          </a:xfrm>
          <a:prstGeom prst="rect">
            <a:avLst/>
          </a:prstGeom>
        </p:spPr>
      </p:pic>
      <p:sp>
        <p:nvSpPr>
          <p:cNvPr id="8" name="TextBox 7">
            <a:extLst>
              <a:ext uri="{FF2B5EF4-FFF2-40B4-BE49-F238E27FC236}">
                <a16:creationId xmlns:a16="http://schemas.microsoft.com/office/drawing/2014/main" id="{80F4AFB0-B882-45EC-B9B9-55DC8B224C02}"/>
              </a:ext>
            </a:extLst>
          </p:cNvPr>
          <p:cNvSpPr txBox="1"/>
          <p:nvPr/>
        </p:nvSpPr>
        <p:spPr>
          <a:xfrm>
            <a:off x="2945518" y="3449260"/>
            <a:ext cx="436338" cy="361189"/>
          </a:xfrm>
          <a:prstGeom prst="rect">
            <a:avLst/>
          </a:prstGeom>
          <a:noFill/>
        </p:spPr>
        <p:txBody>
          <a:bodyPr wrap="none" rtlCol="0">
            <a:spAutoFit/>
          </a:bodyPr>
          <a:lstStyle/>
          <a:p>
            <a:r>
              <a:rPr lang="en-US" sz="1747" b="1" dirty="0"/>
              <a:t>(a)</a:t>
            </a:r>
          </a:p>
        </p:txBody>
      </p:sp>
      <p:sp>
        <p:nvSpPr>
          <p:cNvPr id="10" name="TextBox 9">
            <a:extLst>
              <a:ext uri="{FF2B5EF4-FFF2-40B4-BE49-F238E27FC236}">
                <a16:creationId xmlns:a16="http://schemas.microsoft.com/office/drawing/2014/main" id="{475D5973-3DE0-4EB3-855C-1975C3F47F5B}"/>
              </a:ext>
            </a:extLst>
          </p:cNvPr>
          <p:cNvSpPr txBox="1"/>
          <p:nvPr/>
        </p:nvSpPr>
        <p:spPr>
          <a:xfrm>
            <a:off x="5903345" y="3449260"/>
            <a:ext cx="445956" cy="361189"/>
          </a:xfrm>
          <a:prstGeom prst="rect">
            <a:avLst/>
          </a:prstGeom>
          <a:noFill/>
        </p:spPr>
        <p:txBody>
          <a:bodyPr wrap="none" rtlCol="0">
            <a:spAutoFit/>
          </a:bodyPr>
          <a:lstStyle/>
          <a:p>
            <a:r>
              <a:rPr lang="en-US" sz="1747" b="1" dirty="0"/>
              <a:t>(b)</a:t>
            </a:r>
          </a:p>
        </p:txBody>
      </p:sp>
      <p:sp>
        <p:nvSpPr>
          <p:cNvPr id="12" name="TextBox 11">
            <a:extLst>
              <a:ext uri="{FF2B5EF4-FFF2-40B4-BE49-F238E27FC236}">
                <a16:creationId xmlns:a16="http://schemas.microsoft.com/office/drawing/2014/main" id="{80437508-F443-47F6-AB90-98C6DADCDD2D}"/>
              </a:ext>
            </a:extLst>
          </p:cNvPr>
          <p:cNvSpPr txBox="1"/>
          <p:nvPr/>
        </p:nvSpPr>
        <p:spPr>
          <a:xfrm>
            <a:off x="8847152" y="3449259"/>
            <a:ext cx="418704" cy="361189"/>
          </a:xfrm>
          <a:prstGeom prst="rect">
            <a:avLst/>
          </a:prstGeom>
          <a:noFill/>
        </p:spPr>
        <p:txBody>
          <a:bodyPr wrap="none" rtlCol="0">
            <a:spAutoFit/>
          </a:bodyPr>
          <a:lstStyle/>
          <a:p>
            <a:r>
              <a:rPr lang="en-US" sz="1747" b="1" dirty="0"/>
              <a:t>(c)</a:t>
            </a:r>
          </a:p>
        </p:txBody>
      </p:sp>
      <p:sp>
        <p:nvSpPr>
          <p:cNvPr id="2" name="TextBox 1">
            <a:extLst>
              <a:ext uri="{FF2B5EF4-FFF2-40B4-BE49-F238E27FC236}">
                <a16:creationId xmlns:a16="http://schemas.microsoft.com/office/drawing/2014/main" id="{B3CF28A7-B243-4797-A6A6-2C53BA3B8BB5}"/>
              </a:ext>
            </a:extLst>
          </p:cNvPr>
          <p:cNvSpPr txBox="1"/>
          <p:nvPr/>
        </p:nvSpPr>
        <p:spPr>
          <a:xfrm>
            <a:off x="3975623" y="220159"/>
            <a:ext cx="4260462" cy="526939"/>
          </a:xfrm>
          <a:prstGeom prst="rect">
            <a:avLst/>
          </a:prstGeom>
          <a:noFill/>
        </p:spPr>
        <p:txBody>
          <a:bodyPr wrap="none" rtlCol="0">
            <a:spAutoFit/>
          </a:bodyPr>
          <a:lstStyle/>
          <a:p>
            <a:r>
              <a:rPr lang="en-US" sz="2824" dirty="0"/>
              <a:t>Rocks – Three Topographies</a:t>
            </a:r>
          </a:p>
        </p:txBody>
      </p:sp>
      <p:sp>
        <p:nvSpPr>
          <p:cNvPr id="9" name="TextBox 8">
            <a:extLst>
              <a:ext uri="{FF2B5EF4-FFF2-40B4-BE49-F238E27FC236}">
                <a16:creationId xmlns:a16="http://schemas.microsoft.com/office/drawing/2014/main" id="{945BAE17-BE59-445B-A922-3EA1572D6656}"/>
              </a:ext>
            </a:extLst>
          </p:cNvPr>
          <p:cNvSpPr txBox="1"/>
          <p:nvPr/>
        </p:nvSpPr>
        <p:spPr>
          <a:xfrm>
            <a:off x="2868706" y="5758663"/>
            <a:ext cx="6282233" cy="988604"/>
          </a:xfrm>
          <a:prstGeom prst="rect">
            <a:avLst/>
          </a:prstGeom>
          <a:noFill/>
        </p:spPr>
        <p:txBody>
          <a:bodyPr wrap="none" rtlCol="0">
            <a:spAutoFit/>
          </a:bodyPr>
          <a:lstStyle/>
          <a:p>
            <a:r>
              <a:rPr lang="en-US" sz="1412" dirty="0"/>
              <a:t>Figure from: Rocks-three-topographies_overlay_2021-04-13.pptx; in:</a:t>
            </a:r>
          </a:p>
          <a:p>
            <a:pPr marL="302575" indent="-302575">
              <a:buFont typeface="Arial" panose="020B0604020202020204" pitchFamily="34" charset="0"/>
              <a:buChar char="•"/>
            </a:pPr>
            <a:r>
              <a:rPr lang="en-US" sz="1412" dirty="0"/>
              <a:t>AJM – Research Papers – LaTeX / AJM Figures and Photos / </a:t>
            </a:r>
            <a:r>
              <a:rPr lang="en-US" sz="1412" dirty="0" err="1"/>
              <a:t>Orig</a:t>
            </a:r>
            <a:r>
              <a:rPr lang="en-US" sz="1412" dirty="0"/>
              <a:t> Photos – Rocks</a:t>
            </a:r>
          </a:p>
          <a:p>
            <a:pPr marL="302575" indent="-302575">
              <a:buFont typeface="Arial" panose="020B0604020202020204" pitchFamily="34" charset="0"/>
              <a:buChar char="•"/>
            </a:pPr>
            <a:r>
              <a:rPr lang="en-US" sz="1412" dirty="0"/>
              <a:t>AJM – Research / 2D CVM Variational Bayes / Rock Topographies</a:t>
            </a:r>
          </a:p>
          <a:p>
            <a:pPr marL="302575" indent="-302575">
              <a:buFont typeface="Arial" panose="020B0604020202020204" pitchFamily="34" charset="0"/>
              <a:buChar char="•"/>
            </a:pPr>
            <a:endParaRPr lang="en-US" sz="1588" dirty="0"/>
          </a:p>
        </p:txBody>
      </p:sp>
      <p:sp>
        <p:nvSpPr>
          <p:cNvPr id="11" name="TextBox 10">
            <a:extLst>
              <a:ext uri="{FF2B5EF4-FFF2-40B4-BE49-F238E27FC236}">
                <a16:creationId xmlns:a16="http://schemas.microsoft.com/office/drawing/2014/main" id="{0CA781FB-E479-4CD2-9470-012CCDC4607F}"/>
              </a:ext>
            </a:extLst>
          </p:cNvPr>
          <p:cNvSpPr txBox="1"/>
          <p:nvPr/>
        </p:nvSpPr>
        <p:spPr>
          <a:xfrm>
            <a:off x="2731893" y="4112460"/>
            <a:ext cx="6728215" cy="1422697"/>
          </a:xfrm>
          <a:prstGeom prst="rect">
            <a:avLst/>
          </a:prstGeom>
          <a:noFill/>
        </p:spPr>
        <p:txBody>
          <a:bodyPr wrap="square" rtlCol="0">
            <a:spAutoFit/>
          </a:bodyPr>
          <a:lstStyle/>
          <a:p>
            <a:r>
              <a:rPr lang="en-US" sz="1235" dirty="0"/>
              <a:t>Illustration of three naturally-occurring topographies, observed within several yards of each other on the 1871 Trail in the </a:t>
            </a:r>
            <a:r>
              <a:rPr lang="en-US" sz="1235" dirty="0" err="1"/>
              <a:t>Pu’uhonua</a:t>
            </a:r>
            <a:r>
              <a:rPr lang="en-US" sz="1235" dirty="0"/>
              <a:t> o </a:t>
            </a:r>
            <a:r>
              <a:rPr lang="en-US" sz="1235" dirty="0" err="1"/>
              <a:t>Hōnaunau</a:t>
            </a:r>
            <a:r>
              <a:rPr lang="en-US" sz="1235" dirty="0"/>
              <a:t> National Historical Park near Captain Cook, on the Big Island of Hawai’i: </a:t>
            </a:r>
            <a:r>
              <a:rPr lang="en-US" sz="1235" b="1" dirty="0"/>
              <a:t>(a)</a:t>
            </a:r>
            <a:r>
              <a:rPr lang="en-US" sz="1235" dirty="0"/>
              <a:t> Larger lava rocks surrounded by white coral sand, where all lava rock elements are connected with each other. </a:t>
            </a:r>
            <a:r>
              <a:rPr lang="en-US" sz="1235" b="1" dirty="0"/>
              <a:t>(b) </a:t>
            </a:r>
            <a:r>
              <a:rPr lang="en-US" sz="1235" dirty="0"/>
              <a:t>A more fragmented version, in which various distinct sizes of lava rocks appear, yielding a range of lava rock sizes and varied degrees of connectiveness. </a:t>
            </a:r>
            <a:r>
              <a:rPr lang="en-US" sz="1235" b="1" dirty="0"/>
              <a:t>(c)</a:t>
            </a:r>
            <a:r>
              <a:rPr lang="en-US" sz="1235" dirty="0"/>
              <a:t> A yet more granular version of the same, with coral fragments approaching the size of some of the lava pebbles. Photos by A.J. Maren, 2020.</a:t>
            </a:r>
            <a:endParaRPr lang="en-US" sz="1588" dirty="0"/>
          </a:p>
        </p:txBody>
      </p:sp>
    </p:spTree>
    <p:extLst>
      <p:ext uri="{BB962C8B-B14F-4D97-AF65-F5344CB8AC3E}">
        <p14:creationId xmlns:p14="http://schemas.microsoft.com/office/powerpoint/2010/main" val="589667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rock&#10;&#10;Description automatically generated">
            <a:extLst>
              <a:ext uri="{FF2B5EF4-FFF2-40B4-BE49-F238E27FC236}">
                <a16:creationId xmlns:a16="http://schemas.microsoft.com/office/drawing/2014/main" id="{6D3B3E5C-EA01-41B0-A124-2DE9436B2C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0" y="-21020"/>
            <a:ext cx="9143999" cy="6858000"/>
          </a:xfrm>
          <a:prstGeom prst="rect">
            <a:avLst/>
          </a:prstGeom>
        </p:spPr>
      </p:pic>
      <p:sp>
        <p:nvSpPr>
          <p:cNvPr id="5" name="TextBox 4">
            <a:extLst>
              <a:ext uri="{FF2B5EF4-FFF2-40B4-BE49-F238E27FC236}">
                <a16:creationId xmlns:a16="http://schemas.microsoft.com/office/drawing/2014/main" id="{C56CB245-68D8-4E4E-B08C-AB52624B771A}"/>
              </a:ext>
            </a:extLst>
          </p:cNvPr>
          <p:cNvSpPr txBox="1"/>
          <p:nvPr/>
        </p:nvSpPr>
        <p:spPr>
          <a:xfrm>
            <a:off x="9514363" y="388307"/>
            <a:ext cx="2439642" cy="369332"/>
          </a:xfrm>
          <a:prstGeom prst="rect">
            <a:avLst/>
          </a:prstGeom>
          <a:noFill/>
        </p:spPr>
        <p:txBody>
          <a:bodyPr wrap="none" rtlCol="0">
            <a:spAutoFit/>
          </a:bodyPr>
          <a:lstStyle/>
          <a:p>
            <a:r>
              <a:rPr lang="en-US" dirty="0"/>
              <a:t>rocks-2_2020-11-16.jpg</a:t>
            </a:r>
          </a:p>
        </p:txBody>
      </p:sp>
      <p:sp>
        <p:nvSpPr>
          <p:cNvPr id="4" name="TextBox 3">
            <a:extLst>
              <a:ext uri="{FF2B5EF4-FFF2-40B4-BE49-F238E27FC236}">
                <a16:creationId xmlns:a16="http://schemas.microsoft.com/office/drawing/2014/main" id="{4DDB29CA-E4D3-4BCA-AC29-C29D51C56BCA}"/>
              </a:ext>
            </a:extLst>
          </p:cNvPr>
          <p:cNvSpPr txBox="1"/>
          <p:nvPr/>
        </p:nvSpPr>
        <p:spPr>
          <a:xfrm>
            <a:off x="9514364" y="1331817"/>
            <a:ext cx="2439642" cy="1200329"/>
          </a:xfrm>
          <a:prstGeom prst="rect">
            <a:avLst/>
          </a:prstGeom>
          <a:noFill/>
        </p:spPr>
        <p:txBody>
          <a:bodyPr wrap="square" rtlCol="0">
            <a:spAutoFit/>
          </a:bodyPr>
          <a:lstStyle/>
          <a:p>
            <a:r>
              <a:rPr lang="en-US" dirty="0"/>
              <a:t>Trial 1: </a:t>
            </a:r>
          </a:p>
          <a:p>
            <a:r>
              <a:rPr lang="en-US" dirty="0"/>
              <a:t>This pattern was used to provide the “most connected” topography.</a:t>
            </a:r>
          </a:p>
        </p:txBody>
      </p:sp>
    </p:spTree>
    <p:extLst>
      <p:ext uri="{BB962C8B-B14F-4D97-AF65-F5344CB8AC3E}">
        <p14:creationId xmlns:p14="http://schemas.microsoft.com/office/powerpoint/2010/main" val="2969589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rock&#10;&#10;Description automatically generated">
            <a:extLst>
              <a:ext uri="{FF2B5EF4-FFF2-40B4-BE49-F238E27FC236}">
                <a16:creationId xmlns:a16="http://schemas.microsoft.com/office/drawing/2014/main" id="{6D3B3E5C-EA01-41B0-A124-2DE9436B2C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0" y="-21020"/>
            <a:ext cx="9143999" cy="6858000"/>
          </a:xfrm>
          <a:prstGeom prst="rect">
            <a:avLst/>
          </a:prstGeom>
        </p:spPr>
      </p:pic>
      <p:sp>
        <p:nvSpPr>
          <p:cNvPr id="5" name="TextBox 4">
            <a:extLst>
              <a:ext uri="{FF2B5EF4-FFF2-40B4-BE49-F238E27FC236}">
                <a16:creationId xmlns:a16="http://schemas.microsoft.com/office/drawing/2014/main" id="{C56CB245-68D8-4E4E-B08C-AB52624B771A}"/>
              </a:ext>
            </a:extLst>
          </p:cNvPr>
          <p:cNvSpPr txBox="1"/>
          <p:nvPr/>
        </p:nvSpPr>
        <p:spPr>
          <a:xfrm>
            <a:off x="9514363" y="388307"/>
            <a:ext cx="2439642" cy="369332"/>
          </a:xfrm>
          <a:prstGeom prst="rect">
            <a:avLst/>
          </a:prstGeom>
          <a:noFill/>
        </p:spPr>
        <p:txBody>
          <a:bodyPr wrap="none" rtlCol="0">
            <a:spAutoFit/>
          </a:bodyPr>
          <a:lstStyle/>
          <a:p>
            <a:r>
              <a:rPr lang="en-US" dirty="0"/>
              <a:t>rocks-2_2020-11-16.jpg</a:t>
            </a:r>
          </a:p>
        </p:txBody>
      </p:sp>
      <p:grpSp>
        <p:nvGrpSpPr>
          <p:cNvPr id="6" name="Group 5">
            <a:extLst>
              <a:ext uri="{FF2B5EF4-FFF2-40B4-BE49-F238E27FC236}">
                <a16:creationId xmlns:a16="http://schemas.microsoft.com/office/drawing/2014/main" id="{3899A142-73AB-436A-A138-E13411AC5CB3}"/>
              </a:ext>
            </a:extLst>
          </p:cNvPr>
          <p:cNvGrpSpPr/>
          <p:nvPr/>
        </p:nvGrpSpPr>
        <p:grpSpPr>
          <a:xfrm>
            <a:off x="2385847" y="-10508"/>
            <a:ext cx="3710153" cy="3493485"/>
            <a:chOff x="1538359" y="701696"/>
            <a:chExt cx="3884861" cy="3603385"/>
          </a:xfrm>
        </p:grpSpPr>
        <p:sp>
          <p:nvSpPr>
            <p:cNvPr id="7" name="Rectangle 6">
              <a:extLst>
                <a:ext uri="{FF2B5EF4-FFF2-40B4-BE49-F238E27FC236}">
                  <a16:creationId xmlns:a16="http://schemas.microsoft.com/office/drawing/2014/main" id="{CDE2737E-B898-4078-98C5-F4544A5628B7}"/>
                </a:ext>
              </a:extLst>
            </p:cNvPr>
            <p:cNvSpPr/>
            <p:nvPr/>
          </p:nvSpPr>
          <p:spPr>
            <a:xfrm>
              <a:off x="1538359" y="70252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67B8BAD-D13A-46B9-9672-C1896AB6A052}"/>
                </a:ext>
              </a:extLst>
            </p:cNvPr>
            <p:cNvSpPr/>
            <p:nvPr/>
          </p:nvSpPr>
          <p:spPr>
            <a:xfrm>
              <a:off x="2014539" y="70333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9F4E2B1-A8E1-4E59-A83B-1724523B8CC0}"/>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76DA142-58DF-43D8-9D32-9B592D0F52CD}"/>
                </a:ext>
              </a:extLst>
            </p:cNvPr>
            <p:cNvSpPr/>
            <p:nvPr/>
          </p:nvSpPr>
          <p:spPr>
            <a:xfrm>
              <a:off x="2243153" y="115252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F879CE4-E005-4D31-9CF9-B6FE7A14AB5E}"/>
                </a:ext>
              </a:extLst>
            </p:cNvPr>
            <p:cNvSpPr/>
            <p:nvPr/>
          </p:nvSpPr>
          <p:spPr>
            <a:xfrm>
              <a:off x="2450383" y="70254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E2CB0B8-CDF5-4E49-8D0E-A7F93FE8AF67}"/>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53CA67B-95EA-401E-8B41-D0D937DDED2B}"/>
                </a:ext>
              </a:extLst>
            </p:cNvPr>
            <p:cNvSpPr/>
            <p:nvPr/>
          </p:nvSpPr>
          <p:spPr>
            <a:xfrm>
              <a:off x="2678997" y="115172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84C9F23-D033-438D-A5DA-8264B8A9736B}"/>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316758-2D96-4D13-81C2-C22D4EED0B4E}"/>
                </a:ext>
              </a:extLst>
            </p:cNvPr>
            <p:cNvSpPr/>
            <p:nvPr/>
          </p:nvSpPr>
          <p:spPr>
            <a:xfrm>
              <a:off x="1538361" y="160501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97C76EE-4837-49C7-AE1B-472C58E20496}"/>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B646CA0-48EE-42DA-BBD7-A5E57B58A691}"/>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A55137-F08B-4DCF-92BD-7ED21BF5F780}"/>
                </a:ext>
              </a:extLst>
            </p:cNvPr>
            <p:cNvSpPr/>
            <p:nvPr/>
          </p:nvSpPr>
          <p:spPr>
            <a:xfrm>
              <a:off x="2247907" y="205501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1F69AC9-0662-4019-B612-40EF211789EF}"/>
                </a:ext>
              </a:extLst>
            </p:cNvPr>
            <p:cNvSpPr/>
            <p:nvPr/>
          </p:nvSpPr>
          <p:spPr>
            <a:xfrm>
              <a:off x="2450385" y="160503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001FBDD-6012-420E-AFEE-198819F15E13}"/>
                </a:ext>
              </a:extLst>
            </p:cNvPr>
            <p:cNvSpPr/>
            <p:nvPr/>
          </p:nvSpPr>
          <p:spPr>
            <a:xfrm>
              <a:off x="2926565" y="160584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218FB02-59CD-458E-A5B7-104E566FDCE3}"/>
                </a:ext>
              </a:extLst>
            </p:cNvPr>
            <p:cNvSpPr/>
            <p:nvPr/>
          </p:nvSpPr>
          <p:spPr>
            <a:xfrm>
              <a:off x="2683751" y="205421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E94D8F0-EE82-4519-B59F-C8CEA58A5004}"/>
                </a:ext>
              </a:extLst>
            </p:cNvPr>
            <p:cNvSpPr/>
            <p:nvPr/>
          </p:nvSpPr>
          <p:spPr>
            <a:xfrm>
              <a:off x="3159931" y="205503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BEAAE80-701F-429C-8B59-D7CB9D781FA3}"/>
                </a:ext>
              </a:extLst>
            </p:cNvPr>
            <p:cNvSpPr/>
            <p:nvPr/>
          </p:nvSpPr>
          <p:spPr>
            <a:xfrm>
              <a:off x="1538359" y="250338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88B537D-83AF-48D2-AD9A-58C0D895C1F1}"/>
                </a:ext>
              </a:extLst>
            </p:cNvPr>
            <p:cNvSpPr/>
            <p:nvPr/>
          </p:nvSpPr>
          <p:spPr>
            <a:xfrm>
              <a:off x="2014539" y="250420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FCE13EA-4868-4B68-B3A8-7B0C2C7F7092}"/>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CA02D8E-D20C-43B5-B22F-909015BB36E9}"/>
                </a:ext>
              </a:extLst>
            </p:cNvPr>
            <p:cNvSpPr/>
            <p:nvPr/>
          </p:nvSpPr>
          <p:spPr>
            <a:xfrm>
              <a:off x="2243153" y="295338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F1E78A0-FCE5-463A-A6B7-30118968C06B}"/>
                </a:ext>
              </a:extLst>
            </p:cNvPr>
            <p:cNvSpPr/>
            <p:nvPr/>
          </p:nvSpPr>
          <p:spPr>
            <a:xfrm>
              <a:off x="2450383" y="250340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9C8EB945-BCCC-4959-B40B-25BC35E253C4}"/>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4C41829-D69C-47C0-A21E-E29508643D87}"/>
                </a:ext>
              </a:extLst>
            </p:cNvPr>
            <p:cNvSpPr/>
            <p:nvPr/>
          </p:nvSpPr>
          <p:spPr>
            <a:xfrm>
              <a:off x="2678997" y="29525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EBC64F9-FD84-4680-B5DD-34C38C577114}"/>
                </a:ext>
              </a:extLst>
            </p:cNvPr>
            <p:cNvSpPr/>
            <p:nvPr/>
          </p:nvSpPr>
          <p:spPr>
            <a:xfrm>
              <a:off x="3155177" y="29534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CE2E66A9-3979-47D0-8D0F-C5326FFF1213}"/>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60E57B06-8D88-4728-953B-74E9A5488984}"/>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92EEBF05-EA40-4583-8A32-1E18E01E3B3D}"/>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C7F4F60-E2CD-497A-BE98-F13E5EE1D7C7}"/>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7DC7B278-6877-4AC0-B4DD-8A20807D12C5}"/>
                </a:ext>
              </a:extLst>
            </p:cNvPr>
            <p:cNvSpPr/>
            <p:nvPr/>
          </p:nvSpPr>
          <p:spPr>
            <a:xfrm>
              <a:off x="2450385" y="3405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3457100-BDC2-493A-8BA9-E7FD5579AD60}"/>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3D3DC29E-B9F5-4D97-A987-FC53F2CB3C49}"/>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1E6AB321-E1C6-4C06-AD7E-E2FED0742551}"/>
                </a:ext>
              </a:extLst>
            </p:cNvPr>
            <p:cNvSpPr/>
            <p:nvPr/>
          </p:nvSpPr>
          <p:spPr>
            <a:xfrm>
              <a:off x="3159931" y="385589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FC89B27-BFA2-4C4C-B6D3-74B8A4462920}"/>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F0CE91EB-5052-48AE-A8C4-04A1EC906DB8}"/>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B5A0E992-D24B-450D-8393-3B3605447A69}"/>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8306671-CA0E-40A0-970A-18E98464843D}"/>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63816ED4-1E59-4995-9075-65C82798A23C}"/>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F4F5ED03-5AE0-429B-AB6E-5F620594EBD3}"/>
                </a:ext>
              </a:extLst>
            </p:cNvPr>
            <p:cNvSpPr/>
            <p:nvPr/>
          </p:nvSpPr>
          <p:spPr>
            <a:xfrm>
              <a:off x="4750611" y="70252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03ECEAE-D8DB-4891-BABD-8424852BEA72}"/>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9D736C4-F72F-4B39-838F-1CDBBA323199}"/>
                </a:ext>
              </a:extLst>
            </p:cNvPr>
            <p:cNvSpPr/>
            <p:nvPr/>
          </p:nvSpPr>
          <p:spPr>
            <a:xfrm>
              <a:off x="4979225" y="1151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05350208-446B-4F3A-8F46-471A255DC4EB}"/>
                </a:ext>
              </a:extLst>
            </p:cNvPr>
            <p:cNvSpPr/>
            <p:nvPr/>
          </p:nvSpPr>
          <p:spPr>
            <a:xfrm>
              <a:off x="3362409" y="16041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95F0EA8E-E8C9-47C4-A28B-5C9AA45C20A0}"/>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D993FA5-A3F0-4829-B0CA-26278547391E}"/>
                </a:ext>
              </a:extLst>
            </p:cNvPr>
            <p:cNvSpPr/>
            <p:nvPr/>
          </p:nvSpPr>
          <p:spPr>
            <a:xfrm>
              <a:off x="3595775" y="205337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F5B3FF28-A254-45AB-831E-1402F40A2A3D}"/>
                </a:ext>
              </a:extLst>
            </p:cNvPr>
            <p:cNvSpPr/>
            <p:nvPr/>
          </p:nvSpPr>
          <p:spPr>
            <a:xfrm>
              <a:off x="4071955" y="205418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F698F62-3A61-4BA0-8B8D-BD386F75E127}"/>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F084C389-1FB9-494D-A588-15B8E3451BD9}"/>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074209A-2E1F-4B5E-B296-533A5BC7B6F4}"/>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EDD5F133-3DA5-45E1-816F-06C2B325502B}"/>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5935DFA7-03E0-4474-A523-32C0021C087D}"/>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4083F27C-D484-40AB-8DAD-C85CB6A34CD8}"/>
                </a:ext>
              </a:extLst>
            </p:cNvPr>
            <p:cNvSpPr/>
            <p:nvPr/>
          </p:nvSpPr>
          <p:spPr>
            <a:xfrm>
              <a:off x="3838587" y="250337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6E72FDE0-F72A-4372-A9EA-9F183102D208}"/>
                </a:ext>
              </a:extLst>
            </p:cNvPr>
            <p:cNvSpPr/>
            <p:nvPr/>
          </p:nvSpPr>
          <p:spPr>
            <a:xfrm>
              <a:off x="3591021" y="295174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686A73A0-2891-4506-B634-F97907645326}"/>
                </a:ext>
              </a:extLst>
            </p:cNvPr>
            <p:cNvSpPr/>
            <p:nvPr/>
          </p:nvSpPr>
          <p:spPr>
            <a:xfrm>
              <a:off x="4067201" y="295255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057851CE-0C92-4CD4-BE81-3CC47257E803}"/>
                </a:ext>
              </a:extLst>
            </p:cNvPr>
            <p:cNvSpPr/>
            <p:nvPr/>
          </p:nvSpPr>
          <p:spPr>
            <a:xfrm>
              <a:off x="4274431" y="250257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259C157B-F614-4293-A899-7225CCD9FA96}"/>
                </a:ext>
              </a:extLst>
            </p:cNvPr>
            <p:cNvSpPr/>
            <p:nvPr/>
          </p:nvSpPr>
          <p:spPr>
            <a:xfrm>
              <a:off x="4750611" y="250338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9678D622-9BDC-4603-8012-953B050E82C0}"/>
                </a:ext>
              </a:extLst>
            </p:cNvPr>
            <p:cNvSpPr/>
            <p:nvPr/>
          </p:nvSpPr>
          <p:spPr>
            <a:xfrm>
              <a:off x="4503045" y="295176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AE5284D2-DBF8-4F7B-9DB3-837406E3CD0A}"/>
                </a:ext>
              </a:extLst>
            </p:cNvPr>
            <p:cNvSpPr/>
            <p:nvPr/>
          </p:nvSpPr>
          <p:spPr>
            <a:xfrm>
              <a:off x="4979225" y="295257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1B1B49E5-01C8-47A9-BEFB-DFC8D6EAF5FC}"/>
                </a:ext>
              </a:extLst>
            </p:cNvPr>
            <p:cNvSpPr/>
            <p:nvPr/>
          </p:nvSpPr>
          <p:spPr>
            <a:xfrm>
              <a:off x="3362409" y="340505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E6EAA8F5-6475-4215-B557-30FD9451A688}"/>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BA0F50B7-8C57-4E1C-BFE6-56FA9CCB90B6}"/>
                </a:ext>
              </a:extLst>
            </p:cNvPr>
            <p:cNvSpPr/>
            <p:nvPr/>
          </p:nvSpPr>
          <p:spPr>
            <a:xfrm>
              <a:off x="3595775" y="385423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38CACA50-DF03-403E-932F-716CA4A3179A}"/>
                </a:ext>
              </a:extLst>
            </p:cNvPr>
            <p:cNvSpPr/>
            <p:nvPr/>
          </p:nvSpPr>
          <p:spPr>
            <a:xfrm>
              <a:off x="4071955" y="385505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A6041472-6345-44A5-A8FF-97489064391D}"/>
                </a:ext>
              </a:extLst>
            </p:cNvPr>
            <p:cNvSpPr/>
            <p:nvPr/>
          </p:nvSpPr>
          <p:spPr>
            <a:xfrm>
              <a:off x="4274433" y="340506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90AB7669-C42B-4624-A1CC-D64392D5BCA7}"/>
                </a:ext>
              </a:extLst>
            </p:cNvPr>
            <p:cNvSpPr/>
            <p:nvPr/>
          </p:nvSpPr>
          <p:spPr>
            <a:xfrm>
              <a:off x="4750613" y="340588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1F855C2D-DFAB-4182-81C6-1A5A3F3C78D1}"/>
                </a:ext>
              </a:extLst>
            </p:cNvPr>
            <p:cNvSpPr/>
            <p:nvPr/>
          </p:nvSpPr>
          <p:spPr>
            <a:xfrm>
              <a:off x="4507799" y="385425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1BE4BE4E-CF99-4A5C-A06F-535CAB99A583}"/>
                </a:ext>
              </a:extLst>
            </p:cNvPr>
            <p:cNvSpPr/>
            <p:nvPr/>
          </p:nvSpPr>
          <p:spPr>
            <a:xfrm>
              <a:off x="4983979" y="385506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08BBD108-9CCA-4937-9935-9FBCD440B641}"/>
              </a:ext>
            </a:extLst>
          </p:cNvPr>
          <p:cNvGrpSpPr/>
          <p:nvPr/>
        </p:nvGrpSpPr>
        <p:grpSpPr>
          <a:xfrm>
            <a:off x="2385848" y="3491842"/>
            <a:ext cx="3705512" cy="3366162"/>
            <a:chOff x="1538359" y="701696"/>
            <a:chExt cx="3884861" cy="3603385"/>
          </a:xfrm>
        </p:grpSpPr>
        <p:sp>
          <p:nvSpPr>
            <p:cNvPr id="72" name="Rectangle 71">
              <a:extLst>
                <a:ext uri="{FF2B5EF4-FFF2-40B4-BE49-F238E27FC236}">
                  <a16:creationId xmlns:a16="http://schemas.microsoft.com/office/drawing/2014/main" id="{4230D1EF-EF81-4591-912D-2D141B4D1D6A}"/>
                </a:ext>
              </a:extLst>
            </p:cNvPr>
            <p:cNvSpPr/>
            <p:nvPr/>
          </p:nvSpPr>
          <p:spPr>
            <a:xfrm>
              <a:off x="1538359" y="70252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25059AC9-92A3-48E7-8E6D-43469C39D901}"/>
                </a:ext>
              </a:extLst>
            </p:cNvPr>
            <p:cNvSpPr/>
            <p:nvPr/>
          </p:nvSpPr>
          <p:spPr>
            <a:xfrm>
              <a:off x="2014539" y="70333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90A5BD46-7812-42E6-9EF2-8583F39F2E70}"/>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1428C3A2-700C-45B0-99EB-92FA58745189}"/>
                </a:ext>
              </a:extLst>
            </p:cNvPr>
            <p:cNvSpPr/>
            <p:nvPr/>
          </p:nvSpPr>
          <p:spPr>
            <a:xfrm>
              <a:off x="2243153" y="115252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16DD93A7-F4B5-4089-9404-A4ACC6F8DCE2}"/>
                </a:ext>
              </a:extLst>
            </p:cNvPr>
            <p:cNvSpPr/>
            <p:nvPr/>
          </p:nvSpPr>
          <p:spPr>
            <a:xfrm>
              <a:off x="2450383" y="70254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40064560-9AD0-4AE9-9500-8B1AD774F9CD}"/>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DDADDF10-E63A-4400-BDFB-08DC291887B2}"/>
                </a:ext>
              </a:extLst>
            </p:cNvPr>
            <p:cNvSpPr/>
            <p:nvPr/>
          </p:nvSpPr>
          <p:spPr>
            <a:xfrm>
              <a:off x="2678997" y="115172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82A7BF08-0EB0-45F4-AFD4-5544174BF057}"/>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FFF41C9B-E389-4E30-ACE3-7D399CA4C2F2}"/>
                </a:ext>
              </a:extLst>
            </p:cNvPr>
            <p:cNvSpPr/>
            <p:nvPr/>
          </p:nvSpPr>
          <p:spPr>
            <a:xfrm>
              <a:off x="1538361" y="160501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82FEE509-FD72-4B6D-BB01-FE47CCCD85ED}"/>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24932C4E-B467-47DF-8880-736FBC4F8742}"/>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51D307DD-A772-4B87-91D4-6895D9C87D30}"/>
                </a:ext>
              </a:extLst>
            </p:cNvPr>
            <p:cNvSpPr/>
            <p:nvPr/>
          </p:nvSpPr>
          <p:spPr>
            <a:xfrm>
              <a:off x="2247907" y="205501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F99B6910-B630-48B0-BE78-ACEC87A94E4F}"/>
                </a:ext>
              </a:extLst>
            </p:cNvPr>
            <p:cNvSpPr/>
            <p:nvPr/>
          </p:nvSpPr>
          <p:spPr>
            <a:xfrm>
              <a:off x="2450385" y="160503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56C8F0BD-65EF-4E76-9265-0AC26743CD30}"/>
                </a:ext>
              </a:extLst>
            </p:cNvPr>
            <p:cNvSpPr/>
            <p:nvPr/>
          </p:nvSpPr>
          <p:spPr>
            <a:xfrm>
              <a:off x="2926565" y="160584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0EB41B39-BBF7-45AB-90FE-91A0EA02ECDA}"/>
                </a:ext>
              </a:extLst>
            </p:cNvPr>
            <p:cNvSpPr/>
            <p:nvPr/>
          </p:nvSpPr>
          <p:spPr>
            <a:xfrm>
              <a:off x="2683751" y="205421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FF4F5BEE-1A6F-421D-A192-7D4457679953}"/>
                </a:ext>
              </a:extLst>
            </p:cNvPr>
            <p:cNvSpPr/>
            <p:nvPr/>
          </p:nvSpPr>
          <p:spPr>
            <a:xfrm>
              <a:off x="3159931" y="205503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715FED67-844A-44B8-93F8-D93194863138}"/>
                </a:ext>
              </a:extLst>
            </p:cNvPr>
            <p:cNvSpPr/>
            <p:nvPr/>
          </p:nvSpPr>
          <p:spPr>
            <a:xfrm>
              <a:off x="1538359" y="250338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CB340E48-5923-4195-BC2D-D137AD42A8D8}"/>
                </a:ext>
              </a:extLst>
            </p:cNvPr>
            <p:cNvSpPr/>
            <p:nvPr/>
          </p:nvSpPr>
          <p:spPr>
            <a:xfrm>
              <a:off x="2014539" y="250420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943513C0-D2B5-45EA-96F1-441B506A3E5E}"/>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5B690802-01FE-43A0-9908-29E28092A75A}"/>
                </a:ext>
              </a:extLst>
            </p:cNvPr>
            <p:cNvSpPr/>
            <p:nvPr/>
          </p:nvSpPr>
          <p:spPr>
            <a:xfrm>
              <a:off x="2243153" y="295338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932A8188-E376-4D9C-8CA5-B1D68D17CB71}"/>
                </a:ext>
              </a:extLst>
            </p:cNvPr>
            <p:cNvSpPr/>
            <p:nvPr/>
          </p:nvSpPr>
          <p:spPr>
            <a:xfrm>
              <a:off x="2450383" y="250340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B4782A24-5FA2-4B2B-BB08-0C5B2B3A02EB}"/>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315B0287-C2E9-4604-899C-DFF6218F6D58}"/>
                </a:ext>
              </a:extLst>
            </p:cNvPr>
            <p:cNvSpPr/>
            <p:nvPr/>
          </p:nvSpPr>
          <p:spPr>
            <a:xfrm>
              <a:off x="2678997" y="29525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A2A36C66-10C2-411E-8881-6952F0145A85}"/>
                </a:ext>
              </a:extLst>
            </p:cNvPr>
            <p:cNvSpPr/>
            <p:nvPr/>
          </p:nvSpPr>
          <p:spPr>
            <a:xfrm>
              <a:off x="3155177" y="29534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E6402CE3-D770-4306-A0AC-999C4231CF40}"/>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F577F340-7548-4BA8-B595-56DDA4F20CBC}"/>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D98A6E61-7BA6-47FB-9D48-9DFAA1BDFDDC}"/>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5343A3EF-D92E-40C8-BA6E-2898CAB5853F}"/>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3BD1DAEB-77D0-4ABC-AE51-971790ACBF2A}"/>
                </a:ext>
              </a:extLst>
            </p:cNvPr>
            <p:cNvSpPr/>
            <p:nvPr/>
          </p:nvSpPr>
          <p:spPr>
            <a:xfrm>
              <a:off x="2450385" y="3405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142E97E4-A191-48E4-88CC-CDB4161B6C8D}"/>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2288E355-C515-41A7-9F6F-351430614CCF}"/>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0A7ECFD7-F3CD-4538-BFD6-A9C3B68FF98C}"/>
                </a:ext>
              </a:extLst>
            </p:cNvPr>
            <p:cNvSpPr/>
            <p:nvPr/>
          </p:nvSpPr>
          <p:spPr>
            <a:xfrm>
              <a:off x="3159931" y="385589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2BEEC809-4029-4A77-89D9-5D2DBE9A8B1A}"/>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E837A2A6-5CBD-49A4-B6E0-0D0175DF8200}"/>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82318888-0B9E-4371-AA49-180A9AD3DF65}"/>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BA3F12B4-430D-4257-A6B6-B3910890E383}"/>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484116D7-6FF2-4E8C-9726-5C9CFDD32FBF}"/>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EF3ED76C-2F59-40AE-AC59-127F982DDBB3}"/>
                </a:ext>
              </a:extLst>
            </p:cNvPr>
            <p:cNvSpPr/>
            <p:nvPr/>
          </p:nvSpPr>
          <p:spPr>
            <a:xfrm>
              <a:off x="4750611" y="70252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99E16423-E028-4730-B82F-99699A28381F}"/>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DC2F9A3A-57EE-458D-B4AA-070954698F48}"/>
                </a:ext>
              </a:extLst>
            </p:cNvPr>
            <p:cNvSpPr/>
            <p:nvPr/>
          </p:nvSpPr>
          <p:spPr>
            <a:xfrm>
              <a:off x="4979225" y="1151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AFECB797-86F7-48F8-9D74-6432E7150385}"/>
                </a:ext>
              </a:extLst>
            </p:cNvPr>
            <p:cNvSpPr/>
            <p:nvPr/>
          </p:nvSpPr>
          <p:spPr>
            <a:xfrm>
              <a:off x="3362409" y="16041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EBE96428-A4BD-4C81-A115-A5EC76B0EE80}"/>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FD2253CF-A91E-4826-AEA1-A2366EAF6CF7}"/>
                </a:ext>
              </a:extLst>
            </p:cNvPr>
            <p:cNvSpPr/>
            <p:nvPr/>
          </p:nvSpPr>
          <p:spPr>
            <a:xfrm>
              <a:off x="3595775" y="205337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38709B45-624C-4145-904A-F66F203B60C0}"/>
                </a:ext>
              </a:extLst>
            </p:cNvPr>
            <p:cNvSpPr/>
            <p:nvPr/>
          </p:nvSpPr>
          <p:spPr>
            <a:xfrm>
              <a:off x="4071955" y="205418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1F52BC90-D648-42AC-AB4C-B8C67261E55B}"/>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a:extLst>
                <a:ext uri="{FF2B5EF4-FFF2-40B4-BE49-F238E27FC236}">
                  <a16:creationId xmlns:a16="http://schemas.microsoft.com/office/drawing/2014/main" id="{D1A3373D-EF92-4652-88D1-CFDEC259F0CA}"/>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E082C3B8-E598-4ACF-9482-08433E4525C1}"/>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a:extLst>
                <a:ext uri="{FF2B5EF4-FFF2-40B4-BE49-F238E27FC236}">
                  <a16:creationId xmlns:a16="http://schemas.microsoft.com/office/drawing/2014/main" id="{87877C2B-C004-4122-A996-7B0A26FD4858}"/>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a:extLst>
                <a:ext uri="{FF2B5EF4-FFF2-40B4-BE49-F238E27FC236}">
                  <a16:creationId xmlns:a16="http://schemas.microsoft.com/office/drawing/2014/main" id="{A25BCE93-542E-4861-8C94-BBEC162620FE}"/>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001F0AAD-2FA7-48CD-89A2-1183D6C6493F}"/>
                </a:ext>
              </a:extLst>
            </p:cNvPr>
            <p:cNvSpPr/>
            <p:nvPr/>
          </p:nvSpPr>
          <p:spPr>
            <a:xfrm>
              <a:off x="3838587" y="250337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369C29EC-5F9E-4E2E-9EE0-676D55CDF8A2}"/>
                </a:ext>
              </a:extLst>
            </p:cNvPr>
            <p:cNvSpPr/>
            <p:nvPr/>
          </p:nvSpPr>
          <p:spPr>
            <a:xfrm>
              <a:off x="3591021" y="295174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a:extLst>
                <a:ext uri="{FF2B5EF4-FFF2-40B4-BE49-F238E27FC236}">
                  <a16:creationId xmlns:a16="http://schemas.microsoft.com/office/drawing/2014/main" id="{29C78D8B-E057-4DD4-A2E6-02A534A5D470}"/>
                </a:ext>
              </a:extLst>
            </p:cNvPr>
            <p:cNvSpPr/>
            <p:nvPr/>
          </p:nvSpPr>
          <p:spPr>
            <a:xfrm>
              <a:off x="4067201" y="295255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a:extLst>
                <a:ext uri="{FF2B5EF4-FFF2-40B4-BE49-F238E27FC236}">
                  <a16:creationId xmlns:a16="http://schemas.microsoft.com/office/drawing/2014/main" id="{F08DAEDD-4D4C-4044-A0BD-939F751D8EAF}"/>
                </a:ext>
              </a:extLst>
            </p:cNvPr>
            <p:cNvSpPr/>
            <p:nvPr/>
          </p:nvSpPr>
          <p:spPr>
            <a:xfrm>
              <a:off x="4274431" y="250257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098C8AE4-4153-493B-BB6D-341E402141B7}"/>
                </a:ext>
              </a:extLst>
            </p:cNvPr>
            <p:cNvSpPr/>
            <p:nvPr/>
          </p:nvSpPr>
          <p:spPr>
            <a:xfrm>
              <a:off x="4750611" y="250338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a:extLst>
                <a:ext uri="{FF2B5EF4-FFF2-40B4-BE49-F238E27FC236}">
                  <a16:creationId xmlns:a16="http://schemas.microsoft.com/office/drawing/2014/main" id="{4C470363-C975-42D3-BD45-BE82B4DFFB11}"/>
                </a:ext>
              </a:extLst>
            </p:cNvPr>
            <p:cNvSpPr/>
            <p:nvPr/>
          </p:nvSpPr>
          <p:spPr>
            <a:xfrm>
              <a:off x="4503045" y="295176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F13F9267-A244-491B-9B9D-1905065FAAD9}"/>
                </a:ext>
              </a:extLst>
            </p:cNvPr>
            <p:cNvSpPr/>
            <p:nvPr/>
          </p:nvSpPr>
          <p:spPr>
            <a:xfrm>
              <a:off x="4979225" y="295257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a:extLst>
                <a:ext uri="{FF2B5EF4-FFF2-40B4-BE49-F238E27FC236}">
                  <a16:creationId xmlns:a16="http://schemas.microsoft.com/office/drawing/2014/main" id="{41B08B78-7199-48BE-9CDE-E118B13AA7F7}"/>
                </a:ext>
              </a:extLst>
            </p:cNvPr>
            <p:cNvSpPr/>
            <p:nvPr/>
          </p:nvSpPr>
          <p:spPr>
            <a:xfrm>
              <a:off x="3362409" y="340505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a:extLst>
                <a:ext uri="{FF2B5EF4-FFF2-40B4-BE49-F238E27FC236}">
                  <a16:creationId xmlns:a16="http://schemas.microsoft.com/office/drawing/2014/main" id="{FFD0FEEA-7255-44AF-8364-5EECC31A8A27}"/>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F04325A6-A56C-41AE-B8E2-FA024CFB95BE}"/>
                </a:ext>
              </a:extLst>
            </p:cNvPr>
            <p:cNvSpPr/>
            <p:nvPr/>
          </p:nvSpPr>
          <p:spPr>
            <a:xfrm>
              <a:off x="3595775" y="385423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172A4B4B-E30C-4997-AAC0-E14F5F320593}"/>
                </a:ext>
              </a:extLst>
            </p:cNvPr>
            <p:cNvSpPr/>
            <p:nvPr/>
          </p:nvSpPr>
          <p:spPr>
            <a:xfrm>
              <a:off x="4071955" y="385505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a:extLst>
                <a:ext uri="{FF2B5EF4-FFF2-40B4-BE49-F238E27FC236}">
                  <a16:creationId xmlns:a16="http://schemas.microsoft.com/office/drawing/2014/main" id="{9F1645F7-5F47-44E7-A290-39949F0141A5}"/>
                </a:ext>
              </a:extLst>
            </p:cNvPr>
            <p:cNvSpPr/>
            <p:nvPr/>
          </p:nvSpPr>
          <p:spPr>
            <a:xfrm>
              <a:off x="4274433" y="340506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94D9C2E2-132B-418B-A927-C3F1D5DB38D3}"/>
                </a:ext>
              </a:extLst>
            </p:cNvPr>
            <p:cNvSpPr/>
            <p:nvPr/>
          </p:nvSpPr>
          <p:spPr>
            <a:xfrm>
              <a:off x="4750613" y="340588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19693B83-1410-4AB4-8D8A-26B32118EB27}"/>
                </a:ext>
              </a:extLst>
            </p:cNvPr>
            <p:cNvSpPr/>
            <p:nvPr/>
          </p:nvSpPr>
          <p:spPr>
            <a:xfrm>
              <a:off x="4507799" y="385425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EE7D4F02-B0C4-482D-9EAC-7D200DDDB92D}"/>
                </a:ext>
              </a:extLst>
            </p:cNvPr>
            <p:cNvSpPr/>
            <p:nvPr/>
          </p:nvSpPr>
          <p:spPr>
            <a:xfrm>
              <a:off x="4983979" y="385506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7" name="TextBox 136">
            <a:extLst>
              <a:ext uri="{FF2B5EF4-FFF2-40B4-BE49-F238E27FC236}">
                <a16:creationId xmlns:a16="http://schemas.microsoft.com/office/drawing/2014/main" id="{7B9EBEA0-C48D-4C6A-AB6E-CCACD465DE7D}"/>
              </a:ext>
            </a:extLst>
          </p:cNvPr>
          <p:cNvSpPr txBox="1"/>
          <p:nvPr/>
        </p:nvSpPr>
        <p:spPr>
          <a:xfrm>
            <a:off x="9178223" y="967392"/>
            <a:ext cx="3111921" cy="2677656"/>
          </a:xfrm>
          <a:prstGeom prst="rect">
            <a:avLst/>
          </a:prstGeom>
          <a:noFill/>
        </p:spPr>
        <p:txBody>
          <a:bodyPr wrap="square" rtlCol="0">
            <a:spAutoFit/>
          </a:bodyPr>
          <a:lstStyle/>
          <a:p>
            <a:pPr algn="ctr"/>
            <a:r>
              <a:rPr lang="en-US" sz="1400" dirty="0"/>
              <a:t>Natural Topography #1</a:t>
            </a:r>
          </a:p>
          <a:p>
            <a:pPr algn="ctr"/>
            <a:endParaRPr lang="en-US" sz="1400" dirty="0"/>
          </a:p>
          <a:p>
            <a:pPr algn="ctr"/>
            <a:r>
              <a:rPr lang="en-US" sz="1400" dirty="0"/>
              <a:t>Grid Overlay Attempt #1:</a:t>
            </a:r>
          </a:p>
          <a:p>
            <a:pPr algn="ctr"/>
            <a:r>
              <a:rPr lang="en-US" sz="1400" dirty="0"/>
              <a:t>Using two of the 8x8 grid overlays to create an 8x16 vertical grid</a:t>
            </a:r>
          </a:p>
          <a:p>
            <a:pPr algn="ctr"/>
            <a:endParaRPr lang="en-US" sz="1400" dirty="0"/>
          </a:p>
          <a:p>
            <a:pPr algn="ctr"/>
            <a:r>
              <a:rPr lang="en-US" sz="1400" dirty="0"/>
              <a:t>Using two vertical adjacently-placed overlay grids gave close to equal numbers of black and white nodes, but not quite close enough. </a:t>
            </a:r>
          </a:p>
          <a:p>
            <a:pPr algn="ctr"/>
            <a:endParaRPr lang="en-US" sz="1400" dirty="0"/>
          </a:p>
          <a:p>
            <a:pPr algn="ctr"/>
            <a:r>
              <a:rPr lang="en-US" sz="1400" dirty="0"/>
              <a:t>Total of 2x8x8 or 1248 nodes</a:t>
            </a:r>
          </a:p>
        </p:txBody>
      </p:sp>
    </p:spTree>
    <p:extLst>
      <p:ext uri="{BB962C8B-B14F-4D97-AF65-F5344CB8AC3E}">
        <p14:creationId xmlns:p14="http://schemas.microsoft.com/office/powerpoint/2010/main" val="24376088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406493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 name="Rectangle 35"/>
          <p:cNvSpPr/>
          <p:nvPr/>
        </p:nvSpPr>
        <p:spPr>
          <a:xfrm>
            <a:off x="4360770"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 name="Rectangle 36"/>
          <p:cNvSpPr/>
          <p:nvPr/>
        </p:nvSpPr>
        <p:spPr>
          <a:xfrm>
            <a:off x="465660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 name="Rectangle 37"/>
          <p:cNvSpPr/>
          <p:nvPr/>
        </p:nvSpPr>
        <p:spPr>
          <a:xfrm>
            <a:off x="495244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 name="Rectangle 38"/>
          <p:cNvSpPr/>
          <p:nvPr/>
        </p:nvSpPr>
        <p:spPr>
          <a:xfrm>
            <a:off x="554411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 name="Rectangle 39"/>
          <p:cNvSpPr/>
          <p:nvPr/>
        </p:nvSpPr>
        <p:spPr>
          <a:xfrm>
            <a:off x="583994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 name="Rectangle 40"/>
          <p:cNvSpPr/>
          <p:nvPr/>
        </p:nvSpPr>
        <p:spPr>
          <a:xfrm>
            <a:off x="5248276"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 name="Rectangle 41"/>
          <p:cNvSpPr/>
          <p:nvPr/>
        </p:nvSpPr>
        <p:spPr>
          <a:xfrm>
            <a:off x="6135782"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4" name="Rectangle 123"/>
          <p:cNvSpPr/>
          <p:nvPr/>
        </p:nvSpPr>
        <p:spPr>
          <a:xfrm>
            <a:off x="643161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5" name="Rectangle 124"/>
          <p:cNvSpPr/>
          <p:nvPr/>
        </p:nvSpPr>
        <p:spPr>
          <a:xfrm>
            <a:off x="672745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6" name="Rectangle 125"/>
          <p:cNvSpPr/>
          <p:nvPr/>
        </p:nvSpPr>
        <p:spPr>
          <a:xfrm>
            <a:off x="702328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7" name="Rectangle 126"/>
          <p:cNvSpPr/>
          <p:nvPr/>
        </p:nvSpPr>
        <p:spPr>
          <a:xfrm>
            <a:off x="731912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8" name="Rectangle 127"/>
          <p:cNvSpPr/>
          <p:nvPr/>
        </p:nvSpPr>
        <p:spPr>
          <a:xfrm>
            <a:off x="791079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9" name="Rectangle 128"/>
          <p:cNvSpPr/>
          <p:nvPr/>
        </p:nvSpPr>
        <p:spPr>
          <a:xfrm>
            <a:off x="850246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30" name="Rectangle 129"/>
          <p:cNvSpPr/>
          <p:nvPr/>
        </p:nvSpPr>
        <p:spPr>
          <a:xfrm>
            <a:off x="761495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3" name="Rectangle 152"/>
          <p:cNvSpPr/>
          <p:nvPr/>
        </p:nvSpPr>
        <p:spPr>
          <a:xfrm>
            <a:off x="6283700"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4" name="Rectangle 153"/>
          <p:cNvSpPr/>
          <p:nvPr/>
        </p:nvSpPr>
        <p:spPr>
          <a:xfrm>
            <a:off x="6579535"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5" name="Rectangle 154"/>
          <p:cNvSpPr/>
          <p:nvPr/>
        </p:nvSpPr>
        <p:spPr>
          <a:xfrm>
            <a:off x="7171205"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4" name="Rectangle 163"/>
          <p:cNvSpPr/>
          <p:nvPr/>
        </p:nvSpPr>
        <p:spPr>
          <a:xfrm>
            <a:off x="805871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5" name="Rectangle 164"/>
          <p:cNvSpPr/>
          <p:nvPr/>
        </p:nvSpPr>
        <p:spPr>
          <a:xfrm>
            <a:off x="8650382" y="923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 name="Rectangle 2"/>
          <p:cNvSpPr/>
          <p:nvPr/>
        </p:nvSpPr>
        <p:spPr>
          <a:xfrm rot="10800000">
            <a:off x="8058710"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 name="Rectangle 3"/>
          <p:cNvSpPr/>
          <p:nvPr/>
        </p:nvSpPr>
        <p:spPr>
          <a:xfrm rot="10800000">
            <a:off x="7467040"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1" name="Rectangle 140"/>
          <p:cNvSpPr/>
          <p:nvPr/>
        </p:nvSpPr>
        <p:spPr>
          <a:xfrm rot="10800000">
            <a:off x="717120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2" name="Rectangle 141"/>
          <p:cNvSpPr/>
          <p:nvPr/>
        </p:nvSpPr>
        <p:spPr>
          <a:xfrm rot="10800000">
            <a:off x="6875369"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9" name="Rectangle 148"/>
          <p:cNvSpPr/>
          <p:nvPr/>
        </p:nvSpPr>
        <p:spPr>
          <a:xfrm rot="10800000">
            <a:off x="598786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8" name="Rectangle 157"/>
          <p:cNvSpPr/>
          <p:nvPr/>
        </p:nvSpPr>
        <p:spPr>
          <a:xfrm rot="10800000">
            <a:off x="4508687"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9" name="Rectangle 158"/>
          <p:cNvSpPr/>
          <p:nvPr/>
        </p:nvSpPr>
        <p:spPr>
          <a:xfrm rot="10800000">
            <a:off x="3917016"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6" name="Rectangle 165"/>
          <p:cNvSpPr/>
          <p:nvPr/>
        </p:nvSpPr>
        <p:spPr>
          <a:xfrm rot="10800000">
            <a:off x="8650381" y="5191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7" name="Rectangle 166"/>
          <p:cNvSpPr/>
          <p:nvPr/>
        </p:nvSpPr>
        <p:spPr>
          <a:xfrm>
            <a:off x="4360770"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0" name="Rectangle 169"/>
          <p:cNvSpPr/>
          <p:nvPr/>
        </p:nvSpPr>
        <p:spPr>
          <a:xfrm>
            <a:off x="4212853"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5" name="Rectangle 174"/>
          <p:cNvSpPr/>
          <p:nvPr/>
        </p:nvSpPr>
        <p:spPr>
          <a:xfrm>
            <a:off x="6135782"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6" name="Rectangle 175"/>
          <p:cNvSpPr/>
          <p:nvPr/>
        </p:nvSpPr>
        <p:spPr>
          <a:xfrm>
            <a:off x="5839947"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2" name="Rectangle 181"/>
          <p:cNvSpPr/>
          <p:nvPr/>
        </p:nvSpPr>
        <p:spPr>
          <a:xfrm>
            <a:off x="6727453"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1" name="Rectangle 190"/>
          <p:cNvSpPr/>
          <p:nvPr/>
        </p:nvSpPr>
        <p:spPr>
          <a:xfrm>
            <a:off x="8502464"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3" name="Rectangle 192"/>
          <p:cNvSpPr/>
          <p:nvPr/>
        </p:nvSpPr>
        <p:spPr>
          <a:xfrm>
            <a:off x="7467041"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7" name="Rectangle 196"/>
          <p:cNvSpPr/>
          <p:nvPr/>
        </p:nvSpPr>
        <p:spPr>
          <a:xfrm>
            <a:off x="3917017"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8" name="Rectangle 197"/>
          <p:cNvSpPr/>
          <p:nvPr/>
        </p:nvSpPr>
        <p:spPr>
          <a:xfrm>
            <a:off x="8650382" y="1533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9" name="Rectangle 198"/>
          <p:cNvSpPr/>
          <p:nvPr/>
        </p:nvSpPr>
        <p:spPr>
          <a:xfrm>
            <a:off x="8798300" y="1838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0" name="Rectangle 199"/>
          <p:cNvSpPr/>
          <p:nvPr/>
        </p:nvSpPr>
        <p:spPr>
          <a:xfrm>
            <a:off x="4064935"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7" name="Rectangle 206"/>
          <p:cNvSpPr/>
          <p:nvPr/>
        </p:nvSpPr>
        <p:spPr>
          <a:xfrm>
            <a:off x="5248276"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6" name="Rectangle 215"/>
          <p:cNvSpPr/>
          <p:nvPr/>
        </p:nvSpPr>
        <p:spPr>
          <a:xfrm>
            <a:off x="6727453"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8" name="Rectangle 217"/>
          <p:cNvSpPr/>
          <p:nvPr/>
        </p:nvSpPr>
        <p:spPr>
          <a:xfrm>
            <a:off x="7023288"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9" name="Rectangle 218"/>
          <p:cNvSpPr/>
          <p:nvPr/>
        </p:nvSpPr>
        <p:spPr>
          <a:xfrm>
            <a:off x="6283700"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0" name="Rectangle 219"/>
          <p:cNvSpPr/>
          <p:nvPr/>
        </p:nvSpPr>
        <p:spPr>
          <a:xfrm>
            <a:off x="6579535"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2" name="Rectangle 221"/>
          <p:cNvSpPr/>
          <p:nvPr/>
        </p:nvSpPr>
        <p:spPr>
          <a:xfrm>
            <a:off x="6875370"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7" name="Rectangle 226"/>
          <p:cNvSpPr/>
          <p:nvPr/>
        </p:nvSpPr>
        <p:spPr>
          <a:xfrm>
            <a:off x="7467041"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8" name="Rectangle 227"/>
          <p:cNvSpPr/>
          <p:nvPr/>
        </p:nvSpPr>
        <p:spPr>
          <a:xfrm>
            <a:off x="7762876"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1" name="Rectangle 230"/>
          <p:cNvSpPr/>
          <p:nvPr/>
        </p:nvSpPr>
        <p:spPr>
          <a:xfrm>
            <a:off x="3917017"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2" name="Rectangle 231"/>
          <p:cNvSpPr/>
          <p:nvPr/>
        </p:nvSpPr>
        <p:spPr>
          <a:xfrm>
            <a:off x="8650382" y="2143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3" name="Rectangle 232"/>
          <p:cNvSpPr/>
          <p:nvPr/>
        </p:nvSpPr>
        <p:spPr>
          <a:xfrm>
            <a:off x="8798300" y="2447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4" name="Rectangle 233"/>
          <p:cNvSpPr/>
          <p:nvPr/>
        </p:nvSpPr>
        <p:spPr>
          <a:xfrm>
            <a:off x="4064935"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5" name="Rectangle 234"/>
          <p:cNvSpPr/>
          <p:nvPr/>
        </p:nvSpPr>
        <p:spPr>
          <a:xfrm rot="10800000">
            <a:off x="8206628"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6" name="Rectangle 235"/>
          <p:cNvSpPr/>
          <p:nvPr/>
        </p:nvSpPr>
        <p:spPr>
          <a:xfrm rot="10800000">
            <a:off x="7614958"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7" name="Rectangle 236"/>
          <p:cNvSpPr/>
          <p:nvPr/>
        </p:nvSpPr>
        <p:spPr>
          <a:xfrm rot="10800000">
            <a:off x="7910793"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9" name="Rectangle 238"/>
          <p:cNvSpPr/>
          <p:nvPr/>
        </p:nvSpPr>
        <p:spPr>
          <a:xfrm rot="10800000">
            <a:off x="7023287"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1" name="Rectangle 240"/>
          <p:cNvSpPr/>
          <p:nvPr/>
        </p:nvSpPr>
        <p:spPr>
          <a:xfrm rot="10800000">
            <a:off x="6727452"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2" name="Rectangle 241"/>
          <p:cNvSpPr/>
          <p:nvPr/>
        </p:nvSpPr>
        <p:spPr>
          <a:xfrm rot="10800000">
            <a:off x="6135781"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3" name="Rectangle 242"/>
          <p:cNvSpPr/>
          <p:nvPr/>
        </p:nvSpPr>
        <p:spPr>
          <a:xfrm rot="10800000">
            <a:off x="5839946"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5" name="Rectangle 244"/>
          <p:cNvSpPr/>
          <p:nvPr/>
        </p:nvSpPr>
        <p:spPr>
          <a:xfrm rot="10800000">
            <a:off x="5544110"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8" name="Rectangle 247"/>
          <p:cNvSpPr/>
          <p:nvPr/>
        </p:nvSpPr>
        <p:spPr>
          <a:xfrm rot="10800000">
            <a:off x="4064934"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9" name="Rectangle 248"/>
          <p:cNvSpPr/>
          <p:nvPr/>
        </p:nvSpPr>
        <p:spPr>
          <a:xfrm rot="10800000">
            <a:off x="4360769"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1" name="Rectangle 250"/>
          <p:cNvSpPr/>
          <p:nvPr/>
        </p:nvSpPr>
        <p:spPr>
          <a:xfrm rot="10800000">
            <a:off x="8798299" y="5495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6" name="Rectangle 255"/>
          <p:cNvSpPr/>
          <p:nvPr/>
        </p:nvSpPr>
        <p:spPr>
          <a:xfrm>
            <a:off x="4952441"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8" name="Rectangle 257"/>
          <p:cNvSpPr/>
          <p:nvPr/>
        </p:nvSpPr>
        <p:spPr>
          <a:xfrm>
            <a:off x="5248276"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9" name="Rectangle 258"/>
          <p:cNvSpPr/>
          <p:nvPr/>
        </p:nvSpPr>
        <p:spPr>
          <a:xfrm>
            <a:off x="5544111"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3" name="Rectangle 262"/>
          <p:cNvSpPr/>
          <p:nvPr/>
        </p:nvSpPr>
        <p:spPr>
          <a:xfrm>
            <a:off x="6727453"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6" name="Rectangle 265"/>
          <p:cNvSpPr/>
          <p:nvPr/>
        </p:nvSpPr>
        <p:spPr>
          <a:xfrm>
            <a:off x="7614958"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7" name="Rectangle 266"/>
          <p:cNvSpPr/>
          <p:nvPr/>
        </p:nvSpPr>
        <p:spPr>
          <a:xfrm>
            <a:off x="7910794"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8" name="Rectangle 267"/>
          <p:cNvSpPr/>
          <p:nvPr/>
        </p:nvSpPr>
        <p:spPr>
          <a:xfrm>
            <a:off x="8502464"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0" name="Rectangle 269"/>
          <p:cNvSpPr/>
          <p:nvPr/>
        </p:nvSpPr>
        <p:spPr>
          <a:xfrm>
            <a:off x="8798300" y="1228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2" name="Rectangle 271"/>
          <p:cNvSpPr/>
          <p:nvPr/>
        </p:nvSpPr>
        <p:spPr>
          <a:xfrm rot="10800000">
            <a:off x="8206628"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5" name="Rectangle 274"/>
          <p:cNvSpPr/>
          <p:nvPr/>
        </p:nvSpPr>
        <p:spPr>
          <a:xfrm rot="10800000">
            <a:off x="7319122"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8" name="Rectangle 277"/>
          <p:cNvSpPr/>
          <p:nvPr/>
        </p:nvSpPr>
        <p:spPr>
          <a:xfrm rot="10800000">
            <a:off x="6727452"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0" name="Rectangle 279"/>
          <p:cNvSpPr/>
          <p:nvPr/>
        </p:nvSpPr>
        <p:spPr>
          <a:xfrm rot="10800000">
            <a:off x="583994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1" name="Rectangle 280"/>
          <p:cNvSpPr/>
          <p:nvPr/>
        </p:nvSpPr>
        <p:spPr>
          <a:xfrm rot="10800000">
            <a:off x="5248275"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3" name="Rectangle 282"/>
          <p:cNvSpPr/>
          <p:nvPr/>
        </p:nvSpPr>
        <p:spPr>
          <a:xfrm rot="10800000">
            <a:off x="4952440"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4" name="Rectangle 283"/>
          <p:cNvSpPr/>
          <p:nvPr/>
        </p:nvSpPr>
        <p:spPr>
          <a:xfrm rot="10800000">
            <a:off x="4656605"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6" name="Rectangle 285"/>
          <p:cNvSpPr/>
          <p:nvPr/>
        </p:nvSpPr>
        <p:spPr>
          <a:xfrm rot="10800000">
            <a:off x="4360769"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7" name="Rectangle 286"/>
          <p:cNvSpPr/>
          <p:nvPr/>
        </p:nvSpPr>
        <p:spPr>
          <a:xfrm rot="10800000">
            <a:off x="8502463"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8" name="Rectangle 287"/>
          <p:cNvSpPr/>
          <p:nvPr/>
        </p:nvSpPr>
        <p:spPr>
          <a:xfrm rot="10800000">
            <a:off x="8798299" y="4886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0" name="Rectangle 289"/>
          <p:cNvSpPr/>
          <p:nvPr/>
        </p:nvSpPr>
        <p:spPr>
          <a:xfrm rot="10800000">
            <a:off x="8058711"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1" name="Rectangle 290"/>
          <p:cNvSpPr/>
          <p:nvPr/>
        </p:nvSpPr>
        <p:spPr>
          <a:xfrm rot="10800000">
            <a:off x="7467041"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5" name="Rectangle 294"/>
          <p:cNvSpPr/>
          <p:nvPr/>
        </p:nvSpPr>
        <p:spPr>
          <a:xfrm rot="10800000">
            <a:off x="6283700"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6" name="Rectangle 295"/>
          <p:cNvSpPr/>
          <p:nvPr/>
        </p:nvSpPr>
        <p:spPr>
          <a:xfrm rot="10800000">
            <a:off x="6579535"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8" name="Rectangle 297"/>
          <p:cNvSpPr/>
          <p:nvPr/>
        </p:nvSpPr>
        <p:spPr>
          <a:xfrm rot="10800000">
            <a:off x="5692029"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9" name="Rectangle 298"/>
          <p:cNvSpPr/>
          <p:nvPr/>
        </p:nvSpPr>
        <p:spPr>
          <a:xfrm rot="10800000">
            <a:off x="5100358"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0" name="Rectangle 299"/>
          <p:cNvSpPr/>
          <p:nvPr/>
        </p:nvSpPr>
        <p:spPr>
          <a:xfrm rot="10800000">
            <a:off x="539619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1" name="Rectangle 300"/>
          <p:cNvSpPr/>
          <p:nvPr/>
        </p:nvSpPr>
        <p:spPr>
          <a:xfrm rot="10800000">
            <a:off x="4804523"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2" name="Rectangle 301"/>
          <p:cNvSpPr/>
          <p:nvPr/>
        </p:nvSpPr>
        <p:spPr>
          <a:xfrm rot="10800000">
            <a:off x="4508688"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3" name="Rectangle 302"/>
          <p:cNvSpPr/>
          <p:nvPr/>
        </p:nvSpPr>
        <p:spPr>
          <a:xfrm rot="10800000">
            <a:off x="3917017"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5" name="Rectangle 304"/>
          <p:cNvSpPr/>
          <p:nvPr/>
        </p:nvSpPr>
        <p:spPr>
          <a:xfrm rot="10800000">
            <a:off x="8650381" y="4581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6" name="Rectangle 305"/>
          <p:cNvSpPr/>
          <p:nvPr/>
        </p:nvSpPr>
        <p:spPr>
          <a:xfrm rot="10800000">
            <a:off x="8354547"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9" name="Rectangle 308"/>
          <p:cNvSpPr/>
          <p:nvPr/>
        </p:nvSpPr>
        <p:spPr>
          <a:xfrm rot="10800000">
            <a:off x="7614958"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0" name="Rectangle 309"/>
          <p:cNvSpPr/>
          <p:nvPr/>
        </p:nvSpPr>
        <p:spPr>
          <a:xfrm rot="10800000">
            <a:off x="7910793"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6" name="Rectangle 315"/>
          <p:cNvSpPr/>
          <p:nvPr/>
        </p:nvSpPr>
        <p:spPr>
          <a:xfrm rot="10800000">
            <a:off x="5839946"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8" name="Rectangle 317"/>
          <p:cNvSpPr/>
          <p:nvPr/>
        </p:nvSpPr>
        <p:spPr>
          <a:xfrm rot="10800000">
            <a:off x="5544110"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9" name="Rectangle 318"/>
          <p:cNvSpPr/>
          <p:nvPr/>
        </p:nvSpPr>
        <p:spPr>
          <a:xfrm rot="10800000">
            <a:off x="4952440"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0" name="Rectangle 319"/>
          <p:cNvSpPr/>
          <p:nvPr/>
        </p:nvSpPr>
        <p:spPr>
          <a:xfrm rot="10800000">
            <a:off x="465660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1" name="Rectangle 320"/>
          <p:cNvSpPr/>
          <p:nvPr/>
        </p:nvSpPr>
        <p:spPr>
          <a:xfrm rot="10800000">
            <a:off x="4064934"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4" name="Rectangle 323"/>
          <p:cNvSpPr/>
          <p:nvPr/>
        </p:nvSpPr>
        <p:spPr>
          <a:xfrm rot="10800000">
            <a:off x="8798299" y="4276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8" name="Rectangle 327"/>
          <p:cNvSpPr/>
          <p:nvPr/>
        </p:nvSpPr>
        <p:spPr>
          <a:xfrm rot="10800000">
            <a:off x="7762875"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2" name="Rectangle 331"/>
          <p:cNvSpPr/>
          <p:nvPr/>
        </p:nvSpPr>
        <p:spPr>
          <a:xfrm rot="10800000">
            <a:off x="6579534"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3" name="Rectangle 332"/>
          <p:cNvSpPr/>
          <p:nvPr/>
        </p:nvSpPr>
        <p:spPr>
          <a:xfrm rot="10800000">
            <a:off x="5987863"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7" name="Rectangle 336"/>
          <p:cNvSpPr/>
          <p:nvPr/>
        </p:nvSpPr>
        <p:spPr>
          <a:xfrm rot="10800000">
            <a:off x="4804522"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9" name="Rectangle 338"/>
          <p:cNvSpPr/>
          <p:nvPr/>
        </p:nvSpPr>
        <p:spPr>
          <a:xfrm rot="10800000">
            <a:off x="3917016"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0" name="Rectangle 339"/>
          <p:cNvSpPr/>
          <p:nvPr/>
        </p:nvSpPr>
        <p:spPr>
          <a:xfrm rot="10800000">
            <a:off x="4212852"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1" name="Rectangle 340"/>
          <p:cNvSpPr/>
          <p:nvPr/>
        </p:nvSpPr>
        <p:spPr>
          <a:xfrm rot="10800000">
            <a:off x="8650381" y="3971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2" name="Rectangle 341"/>
          <p:cNvSpPr/>
          <p:nvPr/>
        </p:nvSpPr>
        <p:spPr>
          <a:xfrm rot="10800000">
            <a:off x="8354546"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4" name="Rectangle 343"/>
          <p:cNvSpPr/>
          <p:nvPr/>
        </p:nvSpPr>
        <p:spPr>
          <a:xfrm>
            <a:off x="4360770"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2" name="Rectangle 351"/>
          <p:cNvSpPr/>
          <p:nvPr/>
        </p:nvSpPr>
        <p:spPr>
          <a:xfrm>
            <a:off x="6135782"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8" name="Rectangle 357"/>
          <p:cNvSpPr/>
          <p:nvPr/>
        </p:nvSpPr>
        <p:spPr>
          <a:xfrm>
            <a:off x="6431617"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0" name="Rectangle 359"/>
          <p:cNvSpPr/>
          <p:nvPr/>
        </p:nvSpPr>
        <p:spPr>
          <a:xfrm>
            <a:off x="7319123"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3" name="Rectangle 362"/>
          <p:cNvSpPr/>
          <p:nvPr/>
        </p:nvSpPr>
        <p:spPr>
          <a:xfrm>
            <a:off x="6579535"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4" name="Rectangle 363"/>
          <p:cNvSpPr/>
          <p:nvPr/>
        </p:nvSpPr>
        <p:spPr>
          <a:xfrm>
            <a:off x="7171205"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5" name="Rectangle 364"/>
          <p:cNvSpPr/>
          <p:nvPr/>
        </p:nvSpPr>
        <p:spPr>
          <a:xfrm>
            <a:off x="6875370" y="2752724"/>
            <a:ext cx="295835" cy="304800"/>
          </a:xfrm>
          <a:prstGeom prst="rect">
            <a:avLst/>
          </a:prstGeom>
          <a:solidFill>
            <a:schemeClr val="bg1">
              <a:lumMod val="7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6" name="Rectangle 365"/>
          <p:cNvSpPr/>
          <p:nvPr/>
        </p:nvSpPr>
        <p:spPr>
          <a:xfrm>
            <a:off x="7614958"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8" name="Rectangle 367"/>
          <p:cNvSpPr/>
          <p:nvPr/>
        </p:nvSpPr>
        <p:spPr>
          <a:xfrm>
            <a:off x="8502464"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0" name="Rectangle 369"/>
          <p:cNvSpPr/>
          <p:nvPr/>
        </p:nvSpPr>
        <p:spPr>
          <a:xfrm>
            <a:off x="7467041"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3" name="Rectangle 372"/>
          <p:cNvSpPr/>
          <p:nvPr/>
        </p:nvSpPr>
        <p:spPr>
          <a:xfrm>
            <a:off x="8058711"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4" name="Rectangle 373"/>
          <p:cNvSpPr/>
          <p:nvPr/>
        </p:nvSpPr>
        <p:spPr>
          <a:xfrm>
            <a:off x="3917016" y="2727702"/>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5" name="Rectangle 374"/>
          <p:cNvSpPr/>
          <p:nvPr/>
        </p:nvSpPr>
        <p:spPr>
          <a:xfrm>
            <a:off x="8650382" y="2752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6" name="Rectangle 375"/>
          <p:cNvSpPr/>
          <p:nvPr/>
        </p:nvSpPr>
        <p:spPr>
          <a:xfrm>
            <a:off x="8798300" y="3057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0" name="Rectangle 379"/>
          <p:cNvSpPr/>
          <p:nvPr/>
        </p:nvSpPr>
        <p:spPr>
          <a:xfrm rot="10800000">
            <a:off x="7910793"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6" name="Rectangle 385"/>
          <p:cNvSpPr/>
          <p:nvPr/>
        </p:nvSpPr>
        <p:spPr>
          <a:xfrm rot="10800000">
            <a:off x="5839946"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1" name="Rectangle 390"/>
          <p:cNvSpPr/>
          <p:nvPr/>
        </p:nvSpPr>
        <p:spPr>
          <a:xfrm rot="10800000">
            <a:off x="4064934"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4" name="Rectangle 393"/>
          <p:cNvSpPr/>
          <p:nvPr/>
        </p:nvSpPr>
        <p:spPr>
          <a:xfrm rot="10800000">
            <a:off x="8798299" y="3667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0" name="Rectangle 429"/>
          <p:cNvSpPr/>
          <p:nvPr/>
        </p:nvSpPr>
        <p:spPr>
          <a:xfrm rot="10800000">
            <a:off x="8058711"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5" name="Rectangle 434"/>
          <p:cNvSpPr/>
          <p:nvPr/>
        </p:nvSpPr>
        <p:spPr>
          <a:xfrm rot="10800000">
            <a:off x="6283700"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1" name="Rectangle 440"/>
          <p:cNvSpPr/>
          <p:nvPr/>
        </p:nvSpPr>
        <p:spPr>
          <a:xfrm rot="10800000">
            <a:off x="4804523"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2" name="Rectangle 441"/>
          <p:cNvSpPr/>
          <p:nvPr/>
        </p:nvSpPr>
        <p:spPr>
          <a:xfrm rot="10800000">
            <a:off x="4508688"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3" name="Rectangle 442"/>
          <p:cNvSpPr/>
          <p:nvPr/>
        </p:nvSpPr>
        <p:spPr>
          <a:xfrm rot="10800000">
            <a:off x="3917017"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4" name="Rectangle 443"/>
          <p:cNvSpPr/>
          <p:nvPr/>
        </p:nvSpPr>
        <p:spPr>
          <a:xfrm rot="10800000">
            <a:off x="4212853"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6" name="Rectangle 445"/>
          <p:cNvSpPr/>
          <p:nvPr/>
        </p:nvSpPr>
        <p:spPr>
          <a:xfrm rot="10800000">
            <a:off x="8650381" y="3362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8" name="Rectangle 337"/>
          <p:cNvSpPr/>
          <p:nvPr/>
        </p:nvSpPr>
        <p:spPr>
          <a:xfrm rot="10800000">
            <a:off x="4508687"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5" name="Rectangle 334"/>
          <p:cNvSpPr/>
          <p:nvPr/>
        </p:nvSpPr>
        <p:spPr>
          <a:xfrm rot="10800000">
            <a:off x="5100358"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7" name="Rectangle 316"/>
          <p:cNvSpPr/>
          <p:nvPr/>
        </p:nvSpPr>
        <p:spPr>
          <a:xfrm rot="10800000">
            <a:off x="524827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4" name="Rectangle 303"/>
          <p:cNvSpPr/>
          <p:nvPr/>
        </p:nvSpPr>
        <p:spPr>
          <a:xfrm rot="10800000">
            <a:off x="4212853"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5" name="Rectangle 284"/>
          <p:cNvSpPr/>
          <p:nvPr/>
        </p:nvSpPr>
        <p:spPr>
          <a:xfrm rot="10800000">
            <a:off x="4064934"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5" name="Rectangle 194"/>
          <p:cNvSpPr/>
          <p:nvPr/>
        </p:nvSpPr>
        <p:spPr>
          <a:xfrm>
            <a:off x="8354547"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9" name="Rectangle 188"/>
          <p:cNvSpPr/>
          <p:nvPr/>
        </p:nvSpPr>
        <p:spPr>
          <a:xfrm>
            <a:off x="7614958"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2" name="Rectangle 191"/>
          <p:cNvSpPr/>
          <p:nvPr/>
        </p:nvSpPr>
        <p:spPr>
          <a:xfrm>
            <a:off x="8206629"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7" name="Rectangle 216"/>
          <p:cNvSpPr/>
          <p:nvPr/>
        </p:nvSpPr>
        <p:spPr>
          <a:xfrm>
            <a:off x="7319123"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6" name="Rectangle 145"/>
          <p:cNvSpPr/>
          <p:nvPr/>
        </p:nvSpPr>
        <p:spPr>
          <a:xfrm>
            <a:off x="5396194"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5" name="Rectangle 144"/>
          <p:cNvSpPr/>
          <p:nvPr/>
        </p:nvSpPr>
        <p:spPr>
          <a:xfrm>
            <a:off x="5100358"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2" name="Rectangle 281"/>
          <p:cNvSpPr/>
          <p:nvPr/>
        </p:nvSpPr>
        <p:spPr>
          <a:xfrm rot="10800000">
            <a:off x="5544110"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6" name="Rectangle 245"/>
          <p:cNvSpPr/>
          <p:nvPr/>
        </p:nvSpPr>
        <p:spPr>
          <a:xfrm rot="10800000">
            <a:off x="4952440"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2" name="Rectangle 151"/>
          <p:cNvSpPr/>
          <p:nvPr/>
        </p:nvSpPr>
        <p:spPr>
          <a:xfrm rot="10800000">
            <a:off x="539619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4" name="Rectangle 243"/>
          <p:cNvSpPr/>
          <p:nvPr/>
        </p:nvSpPr>
        <p:spPr>
          <a:xfrm rot="10800000">
            <a:off x="5248275"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1" name="Rectangle 160"/>
          <p:cNvSpPr/>
          <p:nvPr/>
        </p:nvSpPr>
        <p:spPr>
          <a:xfrm>
            <a:off x="746704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1" name="Rectangle 370"/>
          <p:cNvSpPr/>
          <p:nvPr/>
        </p:nvSpPr>
        <p:spPr>
          <a:xfrm>
            <a:off x="7762876"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8" name="Rectangle 237"/>
          <p:cNvSpPr/>
          <p:nvPr/>
        </p:nvSpPr>
        <p:spPr>
          <a:xfrm rot="10800000">
            <a:off x="7319122"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6" name="Rectangle 325"/>
          <p:cNvSpPr/>
          <p:nvPr/>
        </p:nvSpPr>
        <p:spPr>
          <a:xfrm rot="10800000">
            <a:off x="8058710"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4" name="Rectangle 203"/>
          <p:cNvSpPr/>
          <p:nvPr/>
        </p:nvSpPr>
        <p:spPr>
          <a:xfrm>
            <a:off x="4212853"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1" name="Rectangle 200"/>
          <p:cNvSpPr/>
          <p:nvPr/>
        </p:nvSpPr>
        <p:spPr>
          <a:xfrm>
            <a:off x="4360770"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7" name="Rectangle 346"/>
          <p:cNvSpPr/>
          <p:nvPr/>
        </p:nvSpPr>
        <p:spPr>
          <a:xfrm>
            <a:off x="4212853"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7" name="Rectangle 376"/>
          <p:cNvSpPr/>
          <p:nvPr/>
        </p:nvSpPr>
        <p:spPr>
          <a:xfrm>
            <a:off x="4064935"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8" name="Rectangle 307"/>
          <p:cNvSpPr/>
          <p:nvPr/>
        </p:nvSpPr>
        <p:spPr>
          <a:xfrm rot="10800000">
            <a:off x="8206628"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3" name="Rectangle 322"/>
          <p:cNvSpPr/>
          <p:nvPr/>
        </p:nvSpPr>
        <p:spPr>
          <a:xfrm rot="10800000">
            <a:off x="850246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 name="Rectangle 1"/>
          <p:cNvSpPr/>
          <p:nvPr/>
        </p:nvSpPr>
        <p:spPr>
          <a:xfrm rot="10800000">
            <a:off x="8354546"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0" name="Rectangle 249"/>
          <p:cNvSpPr/>
          <p:nvPr/>
        </p:nvSpPr>
        <p:spPr>
          <a:xfrm rot="10800000">
            <a:off x="8502463"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2" name="Rectangle 291"/>
          <p:cNvSpPr/>
          <p:nvPr/>
        </p:nvSpPr>
        <p:spPr>
          <a:xfrm rot="10800000">
            <a:off x="7762876"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3" name="Rectangle 272"/>
          <p:cNvSpPr/>
          <p:nvPr/>
        </p:nvSpPr>
        <p:spPr>
          <a:xfrm rot="10800000">
            <a:off x="7614958"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4" name="Rectangle 273"/>
          <p:cNvSpPr/>
          <p:nvPr/>
        </p:nvSpPr>
        <p:spPr>
          <a:xfrm rot="10800000">
            <a:off x="7910793"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5" name="Rectangle 4"/>
          <p:cNvSpPr/>
          <p:nvPr/>
        </p:nvSpPr>
        <p:spPr>
          <a:xfrm rot="10800000">
            <a:off x="776287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3" name="Rectangle 292"/>
          <p:cNvSpPr/>
          <p:nvPr/>
        </p:nvSpPr>
        <p:spPr>
          <a:xfrm rot="10800000">
            <a:off x="7171205"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4" name="Rectangle 293"/>
          <p:cNvSpPr/>
          <p:nvPr/>
        </p:nvSpPr>
        <p:spPr>
          <a:xfrm rot="10800000">
            <a:off x="6875370"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6" name="Rectangle 275"/>
          <p:cNvSpPr/>
          <p:nvPr/>
        </p:nvSpPr>
        <p:spPr>
          <a:xfrm rot="10800000">
            <a:off x="7023287" y="4886324"/>
            <a:ext cx="295835" cy="304800"/>
          </a:xfrm>
          <a:prstGeom prst="rect">
            <a:avLst/>
          </a:prstGeom>
          <a:solidFill>
            <a:schemeClr val="bg1">
              <a:lumMod val="7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4" name="Rectangle 143"/>
          <p:cNvSpPr/>
          <p:nvPr/>
        </p:nvSpPr>
        <p:spPr>
          <a:xfrm rot="10800000">
            <a:off x="6579534"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9" name="Rectangle 448"/>
          <p:cNvSpPr/>
          <p:nvPr/>
        </p:nvSpPr>
        <p:spPr>
          <a:xfrm>
            <a:off x="8206629"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7" name="Rectangle 246"/>
          <p:cNvSpPr/>
          <p:nvPr/>
        </p:nvSpPr>
        <p:spPr>
          <a:xfrm rot="10800000">
            <a:off x="4656605"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52" name="TextBox 451"/>
          <p:cNvSpPr txBox="1"/>
          <p:nvPr/>
        </p:nvSpPr>
        <p:spPr>
          <a:xfrm>
            <a:off x="3325347" y="5495926"/>
            <a:ext cx="636778" cy="267287"/>
          </a:xfrm>
          <a:prstGeom prst="rect">
            <a:avLst/>
          </a:prstGeom>
          <a:noFill/>
        </p:spPr>
        <p:txBody>
          <a:bodyPr wrap="none" lIns="89885" tIns="44943" rIns="89885" bIns="44943" rtlCol="0">
            <a:spAutoFit/>
          </a:bodyPr>
          <a:lstStyle/>
          <a:p>
            <a:r>
              <a:rPr lang="en-US" sz="1147" b="1" dirty="0"/>
              <a:t>Row 15</a:t>
            </a:r>
          </a:p>
        </p:txBody>
      </p:sp>
      <p:sp>
        <p:nvSpPr>
          <p:cNvPr id="453" name="TextBox 452"/>
          <p:cNvSpPr txBox="1"/>
          <p:nvPr/>
        </p:nvSpPr>
        <p:spPr>
          <a:xfrm>
            <a:off x="3325347" y="5191126"/>
            <a:ext cx="636778" cy="267287"/>
          </a:xfrm>
          <a:prstGeom prst="rect">
            <a:avLst/>
          </a:prstGeom>
          <a:noFill/>
        </p:spPr>
        <p:txBody>
          <a:bodyPr wrap="none" lIns="89885" tIns="44943" rIns="89885" bIns="44943" rtlCol="0">
            <a:spAutoFit/>
          </a:bodyPr>
          <a:lstStyle/>
          <a:p>
            <a:r>
              <a:rPr lang="en-US" sz="1147" b="1" dirty="0"/>
              <a:t>Row 14</a:t>
            </a:r>
          </a:p>
        </p:txBody>
      </p:sp>
      <p:sp>
        <p:nvSpPr>
          <p:cNvPr id="454" name="TextBox 453"/>
          <p:cNvSpPr txBox="1"/>
          <p:nvPr/>
        </p:nvSpPr>
        <p:spPr>
          <a:xfrm>
            <a:off x="3325347" y="4886326"/>
            <a:ext cx="636778" cy="267287"/>
          </a:xfrm>
          <a:prstGeom prst="rect">
            <a:avLst/>
          </a:prstGeom>
          <a:noFill/>
        </p:spPr>
        <p:txBody>
          <a:bodyPr wrap="none" lIns="89885" tIns="44943" rIns="89885" bIns="44943" rtlCol="0">
            <a:spAutoFit/>
          </a:bodyPr>
          <a:lstStyle/>
          <a:p>
            <a:r>
              <a:rPr lang="en-US" sz="1147" b="1" dirty="0"/>
              <a:t>Row 13</a:t>
            </a:r>
          </a:p>
        </p:txBody>
      </p:sp>
      <p:sp>
        <p:nvSpPr>
          <p:cNvPr id="455" name="TextBox 454"/>
          <p:cNvSpPr txBox="1"/>
          <p:nvPr/>
        </p:nvSpPr>
        <p:spPr>
          <a:xfrm>
            <a:off x="3325347" y="4581526"/>
            <a:ext cx="636778" cy="267287"/>
          </a:xfrm>
          <a:prstGeom prst="rect">
            <a:avLst/>
          </a:prstGeom>
          <a:noFill/>
        </p:spPr>
        <p:txBody>
          <a:bodyPr wrap="none" lIns="89885" tIns="44943" rIns="89885" bIns="44943" rtlCol="0">
            <a:spAutoFit/>
          </a:bodyPr>
          <a:lstStyle/>
          <a:p>
            <a:r>
              <a:rPr lang="en-US" sz="1147" b="1" dirty="0"/>
              <a:t>Row 12</a:t>
            </a:r>
          </a:p>
        </p:txBody>
      </p:sp>
      <p:sp>
        <p:nvSpPr>
          <p:cNvPr id="456" name="TextBox 455"/>
          <p:cNvSpPr txBox="1"/>
          <p:nvPr/>
        </p:nvSpPr>
        <p:spPr>
          <a:xfrm>
            <a:off x="3325347" y="4276726"/>
            <a:ext cx="636778" cy="267287"/>
          </a:xfrm>
          <a:prstGeom prst="rect">
            <a:avLst/>
          </a:prstGeom>
          <a:noFill/>
        </p:spPr>
        <p:txBody>
          <a:bodyPr wrap="none" lIns="89885" tIns="44943" rIns="89885" bIns="44943" rtlCol="0">
            <a:spAutoFit/>
          </a:bodyPr>
          <a:lstStyle/>
          <a:p>
            <a:r>
              <a:rPr lang="en-US" sz="1147" b="1" dirty="0"/>
              <a:t>Row 11</a:t>
            </a:r>
          </a:p>
        </p:txBody>
      </p:sp>
      <p:sp>
        <p:nvSpPr>
          <p:cNvPr id="457" name="TextBox 456"/>
          <p:cNvSpPr txBox="1"/>
          <p:nvPr/>
        </p:nvSpPr>
        <p:spPr>
          <a:xfrm>
            <a:off x="3325347" y="3971926"/>
            <a:ext cx="636778" cy="267287"/>
          </a:xfrm>
          <a:prstGeom prst="rect">
            <a:avLst/>
          </a:prstGeom>
          <a:noFill/>
        </p:spPr>
        <p:txBody>
          <a:bodyPr wrap="none" lIns="89885" tIns="44943" rIns="89885" bIns="44943" rtlCol="0">
            <a:spAutoFit/>
          </a:bodyPr>
          <a:lstStyle/>
          <a:p>
            <a:r>
              <a:rPr lang="en-US" sz="1147" b="1" dirty="0"/>
              <a:t>Row 10</a:t>
            </a:r>
          </a:p>
        </p:txBody>
      </p:sp>
      <p:sp>
        <p:nvSpPr>
          <p:cNvPr id="458" name="TextBox 457"/>
          <p:cNvSpPr txBox="1"/>
          <p:nvPr/>
        </p:nvSpPr>
        <p:spPr>
          <a:xfrm>
            <a:off x="3325346" y="3667126"/>
            <a:ext cx="561438" cy="267287"/>
          </a:xfrm>
          <a:prstGeom prst="rect">
            <a:avLst/>
          </a:prstGeom>
          <a:noFill/>
        </p:spPr>
        <p:txBody>
          <a:bodyPr wrap="none" lIns="89885" tIns="44943" rIns="89885" bIns="44943" rtlCol="0">
            <a:spAutoFit/>
          </a:bodyPr>
          <a:lstStyle/>
          <a:p>
            <a:r>
              <a:rPr lang="en-US" sz="1147" b="1" dirty="0"/>
              <a:t>Row 9</a:t>
            </a:r>
          </a:p>
        </p:txBody>
      </p:sp>
      <p:sp>
        <p:nvSpPr>
          <p:cNvPr id="459" name="TextBox 458"/>
          <p:cNvSpPr txBox="1"/>
          <p:nvPr/>
        </p:nvSpPr>
        <p:spPr>
          <a:xfrm>
            <a:off x="3325346" y="3362326"/>
            <a:ext cx="561438" cy="267287"/>
          </a:xfrm>
          <a:prstGeom prst="rect">
            <a:avLst/>
          </a:prstGeom>
          <a:noFill/>
        </p:spPr>
        <p:txBody>
          <a:bodyPr wrap="none" lIns="89885" tIns="44943" rIns="89885" bIns="44943" rtlCol="0">
            <a:spAutoFit/>
          </a:bodyPr>
          <a:lstStyle/>
          <a:p>
            <a:r>
              <a:rPr lang="en-US" sz="1147" b="1" dirty="0"/>
              <a:t>Row 8</a:t>
            </a:r>
          </a:p>
        </p:txBody>
      </p:sp>
      <p:sp>
        <p:nvSpPr>
          <p:cNvPr id="460" name="TextBox 459"/>
          <p:cNvSpPr txBox="1"/>
          <p:nvPr/>
        </p:nvSpPr>
        <p:spPr>
          <a:xfrm>
            <a:off x="3325346" y="3057526"/>
            <a:ext cx="561438" cy="267287"/>
          </a:xfrm>
          <a:prstGeom prst="rect">
            <a:avLst/>
          </a:prstGeom>
          <a:noFill/>
        </p:spPr>
        <p:txBody>
          <a:bodyPr wrap="none" lIns="89885" tIns="44943" rIns="89885" bIns="44943" rtlCol="0">
            <a:spAutoFit/>
          </a:bodyPr>
          <a:lstStyle/>
          <a:p>
            <a:r>
              <a:rPr lang="en-US" sz="1147" b="1" dirty="0"/>
              <a:t>Row 7</a:t>
            </a:r>
          </a:p>
        </p:txBody>
      </p:sp>
      <p:sp>
        <p:nvSpPr>
          <p:cNvPr id="343" name="TextBox 342"/>
          <p:cNvSpPr txBox="1"/>
          <p:nvPr/>
        </p:nvSpPr>
        <p:spPr>
          <a:xfrm>
            <a:off x="3325346" y="2752726"/>
            <a:ext cx="561438" cy="267287"/>
          </a:xfrm>
          <a:prstGeom prst="rect">
            <a:avLst/>
          </a:prstGeom>
          <a:noFill/>
        </p:spPr>
        <p:txBody>
          <a:bodyPr wrap="none" lIns="89885" tIns="44943" rIns="89885" bIns="44943" rtlCol="0">
            <a:spAutoFit/>
          </a:bodyPr>
          <a:lstStyle/>
          <a:p>
            <a:r>
              <a:rPr lang="en-US" sz="1147" b="1" dirty="0"/>
              <a:t>Row 6</a:t>
            </a:r>
          </a:p>
        </p:txBody>
      </p:sp>
      <p:sp>
        <p:nvSpPr>
          <p:cNvPr id="395" name="TextBox 394"/>
          <p:cNvSpPr txBox="1"/>
          <p:nvPr/>
        </p:nvSpPr>
        <p:spPr>
          <a:xfrm>
            <a:off x="3325346" y="2447926"/>
            <a:ext cx="561438" cy="267287"/>
          </a:xfrm>
          <a:prstGeom prst="rect">
            <a:avLst/>
          </a:prstGeom>
          <a:noFill/>
        </p:spPr>
        <p:txBody>
          <a:bodyPr wrap="none" lIns="89885" tIns="44943" rIns="89885" bIns="44943" rtlCol="0">
            <a:spAutoFit/>
          </a:bodyPr>
          <a:lstStyle/>
          <a:p>
            <a:r>
              <a:rPr lang="en-US" sz="1147" b="1" dirty="0"/>
              <a:t>Row 5</a:t>
            </a:r>
          </a:p>
        </p:txBody>
      </p:sp>
      <p:sp>
        <p:nvSpPr>
          <p:cNvPr id="396" name="TextBox 395"/>
          <p:cNvSpPr txBox="1"/>
          <p:nvPr/>
        </p:nvSpPr>
        <p:spPr>
          <a:xfrm>
            <a:off x="3325346" y="2143126"/>
            <a:ext cx="561438" cy="267287"/>
          </a:xfrm>
          <a:prstGeom prst="rect">
            <a:avLst/>
          </a:prstGeom>
          <a:noFill/>
        </p:spPr>
        <p:txBody>
          <a:bodyPr wrap="none" lIns="89885" tIns="44943" rIns="89885" bIns="44943" rtlCol="0">
            <a:spAutoFit/>
          </a:bodyPr>
          <a:lstStyle/>
          <a:p>
            <a:r>
              <a:rPr lang="en-US" sz="1147" b="1" dirty="0"/>
              <a:t>Row 4</a:t>
            </a:r>
          </a:p>
        </p:txBody>
      </p:sp>
      <p:sp>
        <p:nvSpPr>
          <p:cNvPr id="397" name="TextBox 396"/>
          <p:cNvSpPr txBox="1"/>
          <p:nvPr/>
        </p:nvSpPr>
        <p:spPr>
          <a:xfrm>
            <a:off x="3325346" y="1838326"/>
            <a:ext cx="561438" cy="267287"/>
          </a:xfrm>
          <a:prstGeom prst="rect">
            <a:avLst/>
          </a:prstGeom>
          <a:noFill/>
        </p:spPr>
        <p:txBody>
          <a:bodyPr wrap="none" lIns="89885" tIns="44943" rIns="89885" bIns="44943" rtlCol="0">
            <a:spAutoFit/>
          </a:bodyPr>
          <a:lstStyle/>
          <a:p>
            <a:r>
              <a:rPr lang="en-US" sz="1147" b="1" dirty="0"/>
              <a:t>Row 3</a:t>
            </a:r>
          </a:p>
        </p:txBody>
      </p:sp>
      <p:sp>
        <p:nvSpPr>
          <p:cNvPr id="398" name="TextBox 397"/>
          <p:cNvSpPr txBox="1"/>
          <p:nvPr/>
        </p:nvSpPr>
        <p:spPr>
          <a:xfrm>
            <a:off x="3325346" y="1533526"/>
            <a:ext cx="561438" cy="267287"/>
          </a:xfrm>
          <a:prstGeom prst="rect">
            <a:avLst/>
          </a:prstGeom>
          <a:noFill/>
        </p:spPr>
        <p:txBody>
          <a:bodyPr wrap="none" lIns="89885" tIns="44943" rIns="89885" bIns="44943" rtlCol="0">
            <a:spAutoFit/>
          </a:bodyPr>
          <a:lstStyle/>
          <a:p>
            <a:r>
              <a:rPr lang="en-US" sz="1147" b="1" dirty="0"/>
              <a:t>Row 2</a:t>
            </a:r>
          </a:p>
        </p:txBody>
      </p:sp>
      <p:sp>
        <p:nvSpPr>
          <p:cNvPr id="399" name="TextBox 398"/>
          <p:cNvSpPr txBox="1"/>
          <p:nvPr/>
        </p:nvSpPr>
        <p:spPr>
          <a:xfrm>
            <a:off x="3325346" y="1228726"/>
            <a:ext cx="561438" cy="267287"/>
          </a:xfrm>
          <a:prstGeom prst="rect">
            <a:avLst/>
          </a:prstGeom>
          <a:noFill/>
        </p:spPr>
        <p:txBody>
          <a:bodyPr wrap="none" lIns="89885" tIns="44943" rIns="89885" bIns="44943" rtlCol="0">
            <a:spAutoFit/>
          </a:bodyPr>
          <a:lstStyle/>
          <a:p>
            <a:r>
              <a:rPr lang="en-US" sz="1147" b="1" dirty="0"/>
              <a:t>Row 1</a:t>
            </a:r>
          </a:p>
        </p:txBody>
      </p:sp>
      <p:sp>
        <p:nvSpPr>
          <p:cNvPr id="400" name="TextBox 399"/>
          <p:cNvSpPr txBox="1"/>
          <p:nvPr/>
        </p:nvSpPr>
        <p:spPr>
          <a:xfrm>
            <a:off x="3325346" y="923926"/>
            <a:ext cx="561438" cy="267287"/>
          </a:xfrm>
          <a:prstGeom prst="rect">
            <a:avLst/>
          </a:prstGeom>
          <a:noFill/>
        </p:spPr>
        <p:txBody>
          <a:bodyPr wrap="none" lIns="89885" tIns="44943" rIns="89885" bIns="44943" rtlCol="0">
            <a:spAutoFit/>
          </a:bodyPr>
          <a:lstStyle/>
          <a:p>
            <a:r>
              <a:rPr lang="en-US" sz="1147" b="1" dirty="0"/>
              <a:t>Row 0</a:t>
            </a:r>
          </a:p>
        </p:txBody>
      </p:sp>
      <p:sp>
        <p:nvSpPr>
          <p:cNvPr id="401" name="TextBox 400"/>
          <p:cNvSpPr txBox="1"/>
          <p:nvPr/>
        </p:nvSpPr>
        <p:spPr>
          <a:xfrm>
            <a:off x="3251387" y="314327"/>
            <a:ext cx="813547" cy="620332"/>
          </a:xfrm>
          <a:prstGeom prst="rect">
            <a:avLst/>
          </a:prstGeom>
          <a:noFill/>
        </p:spPr>
        <p:txBody>
          <a:bodyPr wrap="square" lIns="89885" tIns="44943" rIns="89885" bIns="44943" rtlCol="0">
            <a:spAutoFit/>
          </a:bodyPr>
          <a:lstStyle/>
          <a:p>
            <a:pPr algn="ctr"/>
            <a:r>
              <a:rPr lang="en-US" sz="1147" b="1" dirty="0"/>
              <a:t>Row 15*</a:t>
            </a:r>
          </a:p>
          <a:p>
            <a:pPr algn="ctr"/>
            <a:r>
              <a:rPr lang="en-US" sz="1147" b="1" i="1" dirty="0"/>
              <a:t>*wrap-around</a:t>
            </a:r>
          </a:p>
        </p:txBody>
      </p:sp>
      <p:sp>
        <p:nvSpPr>
          <p:cNvPr id="277" name="Rectangle 276"/>
          <p:cNvSpPr/>
          <p:nvPr/>
        </p:nvSpPr>
        <p:spPr>
          <a:xfrm rot="10800000">
            <a:off x="643161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7" name="Rectangle 296"/>
          <p:cNvSpPr/>
          <p:nvPr/>
        </p:nvSpPr>
        <p:spPr>
          <a:xfrm rot="10800000">
            <a:off x="598786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3" name="Rectangle 142"/>
          <p:cNvSpPr/>
          <p:nvPr/>
        </p:nvSpPr>
        <p:spPr>
          <a:xfrm rot="10800000">
            <a:off x="6283699"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9" name="Rectangle 278"/>
          <p:cNvSpPr/>
          <p:nvPr/>
        </p:nvSpPr>
        <p:spPr>
          <a:xfrm rot="10800000">
            <a:off x="6149228" y="4886325"/>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7" name="Rectangle 326"/>
          <p:cNvSpPr/>
          <p:nvPr/>
        </p:nvSpPr>
        <p:spPr>
          <a:xfrm rot="10800000">
            <a:off x="7467040"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2" name="Rectangle 201"/>
          <p:cNvSpPr/>
          <p:nvPr/>
        </p:nvSpPr>
        <p:spPr>
          <a:xfrm>
            <a:off x="4952441"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2" name="Rectangle 161"/>
          <p:cNvSpPr/>
          <p:nvPr/>
        </p:nvSpPr>
        <p:spPr>
          <a:xfrm>
            <a:off x="7762876"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2" name="Rectangle 171"/>
          <p:cNvSpPr/>
          <p:nvPr/>
        </p:nvSpPr>
        <p:spPr>
          <a:xfrm>
            <a:off x="4508688"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1" name="Rectangle 170"/>
          <p:cNvSpPr/>
          <p:nvPr/>
        </p:nvSpPr>
        <p:spPr>
          <a:xfrm>
            <a:off x="4804523"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9" name="Rectangle 168"/>
          <p:cNvSpPr/>
          <p:nvPr/>
        </p:nvSpPr>
        <p:spPr>
          <a:xfrm>
            <a:off x="4656605"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9" name="Rectangle 178"/>
          <p:cNvSpPr/>
          <p:nvPr/>
        </p:nvSpPr>
        <p:spPr>
          <a:xfrm>
            <a:off x="5987864"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1" name="Rectangle 180"/>
          <p:cNvSpPr/>
          <p:nvPr/>
        </p:nvSpPr>
        <p:spPr>
          <a:xfrm>
            <a:off x="6431617"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4" name="Rectangle 173"/>
          <p:cNvSpPr/>
          <p:nvPr/>
        </p:nvSpPr>
        <p:spPr>
          <a:xfrm>
            <a:off x="5544111"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3" name="Rectangle 212"/>
          <p:cNvSpPr/>
          <p:nvPr/>
        </p:nvSpPr>
        <p:spPr>
          <a:xfrm>
            <a:off x="5987864"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0" name="Rectangle 209"/>
          <p:cNvSpPr/>
          <p:nvPr/>
        </p:nvSpPr>
        <p:spPr>
          <a:xfrm>
            <a:off x="5839947"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5" name="Rectangle 344"/>
          <p:cNvSpPr/>
          <p:nvPr/>
        </p:nvSpPr>
        <p:spPr>
          <a:xfrm>
            <a:off x="4952441"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1" name="Rectangle 360"/>
          <p:cNvSpPr/>
          <p:nvPr/>
        </p:nvSpPr>
        <p:spPr>
          <a:xfrm>
            <a:off x="7023288"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0" name="Rectangle 439"/>
          <p:cNvSpPr/>
          <p:nvPr/>
        </p:nvSpPr>
        <p:spPr>
          <a:xfrm rot="10800000">
            <a:off x="5396194"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1" name="Rectangle 430"/>
          <p:cNvSpPr/>
          <p:nvPr/>
        </p:nvSpPr>
        <p:spPr>
          <a:xfrm rot="10800000">
            <a:off x="7467041"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2" name="Rectangle 431"/>
          <p:cNvSpPr/>
          <p:nvPr/>
        </p:nvSpPr>
        <p:spPr>
          <a:xfrm rot="10800000">
            <a:off x="7762876"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9" name="Rectangle 388"/>
          <p:cNvSpPr/>
          <p:nvPr/>
        </p:nvSpPr>
        <p:spPr>
          <a:xfrm rot="10800000">
            <a:off x="4952440"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2" name="Rectangle 391"/>
          <p:cNvSpPr/>
          <p:nvPr/>
        </p:nvSpPr>
        <p:spPr>
          <a:xfrm rot="10800000">
            <a:off x="4360769"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2" name="Rectangle 321"/>
          <p:cNvSpPr/>
          <p:nvPr/>
        </p:nvSpPr>
        <p:spPr>
          <a:xfrm rot="10800000">
            <a:off x="4360769"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2" name="TextBox 401">
            <a:extLst>
              <a:ext uri="{FF2B5EF4-FFF2-40B4-BE49-F238E27FC236}">
                <a16:creationId xmlns:a16="http://schemas.microsoft.com/office/drawing/2014/main" id="{12EF8E23-73E8-4BDA-A74C-2C2937C511CA}"/>
              </a:ext>
            </a:extLst>
          </p:cNvPr>
          <p:cNvSpPr txBox="1"/>
          <p:nvPr/>
        </p:nvSpPr>
        <p:spPr>
          <a:xfrm>
            <a:off x="4671933" y="244510"/>
            <a:ext cx="3682612" cy="335126"/>
          </a:xfrm>
          <a:prstGeom prst="rect">
            <a:avLst/>
          </a:prstGeom>
          <a:noFill/>
        </p:spPr>
        <p:txBody>
          <a:bodyPr wrap="none" lIns="89885" tIns="44943" rIns="89885" bIns="44943" rtlCol="0">
            <a:spAutoFit/>
          </a:bodyPr>
          <a:lstStyle/>
          <a:p>
            <a:r>
              <a:rPr lang="en-US" sz="1588" b="1" i="1" dirty="0"/>
              <a:t>Natural Topography #1: Highest Cohesion</a:t>
            </a:r>
          </a:p>
        </p:txBody>
      </p:sp>
      <p:sp>
        <p:nvSpPr>
          <p:cNvPr id="211" name="Rectangle 210"/>
          <p:cNvSpPr/>
          <p:nvPr/>
        </p:nvSpPr>
        <p:spPr>
          <a:xfrm>
            <a:off x="5100358"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2" name="Rectangle 211"/>
          <p:cNvSpPr/>
          <p:nvPr/>
        </p:nvSpPr>
        <p:spPr>
          <a:xfrm>
            <a:off x="5396194"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1" name="Rectangle 220"/>
          <p:cNvSpPr/>
          <p:nvPr/>
        </p:nvSpPr>
        <p:spPr>
          <a:xfrm>
            <a:off x="7171205"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6" name="Rectangle 355"/>
          <p:cNvSpPr/>
          <p:nvPr/>
        </p:nvSpPr>
        <p:spPr>
          <a:xfrm>
            <a:off x="5987864"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2" name="Rectangle 361"/>
          <p:cNvSpPr/>
          <p:nvPr/>
        </p:nvSpPr>
        <p:spPr>
          <a:xfrm>
            <a:off x="6283700"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1" name="Rectangle 350"/>
          <p:cNvSpPr/>
          <p:nvPr/>
        </p:nvSpPr>
        <p:spPr>
          <a:xfrm>
            <a:off x="5544111"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9" name="Rectangle 358"/>
          <p:cNvSpPr/>
          <p:nvPr/>
        </p:nvSpPr>
        <p:spPr>
          <a:xfrm>
            <a:off x="6727453"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4" name="Rectangle 433"/>
          <p:cNvSpPr/>
          <p:nvPr/>
        </p:nvSpPr>
        <p:spPr>
          <a:xfrm rot="10800000">
            <a:off x="6875370"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5" name="Rectangle 384"/>
          <p:cNvSpPr/>
          <p:nvPr/>
        </p:nvSpPr>
        <p:spPr>
          <a:xfrm rot="10800000">
            <a:off x="6135781"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3" name="Rectangle 382"/>
          <p:cNvSpPr/>
          <p:nvPr/>
        </p:nvSpPr>
        <p:spPr>
          <a:xfrm rot="10800000">
            <a:off x="6431616"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4" name="Rectangle 383"/>
          <p:cNvSpPr/>
          <p:nvPr/>
        </p:nvSpPr>
        <p:spPr>
          <a:xfrm rot="10800000">
            <a:off x="6727452"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2" name="Rectangle 381"/>
          <p:cNvSpPr/>
          <p:nvPr/>
        </p:nvSpPr>
        <p:spPr>
          <a:xfrm rot="10800000">
            <a:off x="7023287"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4" name="Rectangle 333"/>
          <p:cNvSpPr/>
          <p:nvPr/>
        </p:nvSpPr>
        <p:spPr>
          <a:xfrm rot="10800000">
            <a:off x="5692028"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1" name="Rectangle 330"/>
          <p:cNvSpPr/>
          <p:nvPr/>
        </p:nvSpPr>
        <p:spPr>
          <a:xfrm rot="10800000">
            <a:off x="6283699"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0" name="Rectangle 329"/>
          <p:cNvSpPr/>
          <p:nvPr/>
        </p:nvSpPr>
        <p:spPr>
          <a:xfrm rot="10800000">
            <a:off x="6875369"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9" name="Rectangle 328"/>
          <p:cNvSpPr/>
          <p:nvPr/>
        </p:nvSpPr>
        <p:spPr>
          <a:xfrm rot="10800000">
            <a:off x="7171205"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5" name="Rectangle 314"/>
          <p:cNvSpPr/>
          <p:nvPr/>
        </p:nvSpPr>
        <p:spPr>
          <a:xfrm rot="10800000">
            <a:off x="6135781"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3" name="Rectangle 312"/>
          <p:cNvSpPr/>
          <p:nvPr/>
        </p:nvSpPr>
        <p:spPr>
          <a:xfrm rot="10800000">
            <a:off x="6431616"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4" name="Rectangle 313"/>
          <p:cNvSpPr/>
          <p:nvPr/>
        </p:nvSpPr>
        <p:spPr>
          <a:xfrm rot="10800000">
            <a:off x="6727452"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1" name="Rectangle 310"/>
          <p:cNvSpPr/>
          <p:nvPr/>
        </p:nvSpPr>
        <p:spPr>
          <a:xfrm rot="10800000">
            <a:off x="7319122"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4" name="TextBox 403">
            <a:extLst>
              <a:ext uri="{FF2B5EF4-FFF2-40B4-BE49-F238E27FC236}">
                <a16:creationId xmlns:a16="http://schemas.microsoft.com/office/drawing/2014/main" id="{4312997A-4A89-4876-AAEF-26645B6DB098}"/>
              </a:ext>
            </a:extLst>
          </p:cNvPr>
          <p:cNvSpPr txBox="1"/>
          <p:nvPr/>
        </p:nvSpPr>
        <p:spPr>
          <a:xfrm>
            <a:off x="25209" y="366620"/>
            <a:ext cx="3111921" cy="1169551"/>
          </a:xfrm>
          <a:prstGeom prst="rect">
            <a:avLst/>
          </a:prstGeom>
          <a:noFill/>
        </p:spPr>
        <p:txBody>
          <a:bodyPr wrap="square" rtlCol="0">
            <a:spAutoFit/>
          </a:bodyPr>
          <a:lstStyle/>
          <a:p>
            <a:pPr algn="ctr"/>
            <a:r>
              <a:rPr lang="en-US" sz="1400" dirty="0"/>
              <a:t>Natural Topography #1</a:t>
            </a:r>
          </a:p>
          <a:p>
            <a:pPr algn="ctr"/>
            <a:r>
              <a:rPr lang="en-US" sz="1400" dirty="0"/>
              <a:t>Using two of the 8x8 grid overlays to create an 8x16 vertical grid</a:t>
            </a:r>
          </a:p>
          <a:p>
            <a:pPr algn="ctr"/>
            <a:endParaRPr lang="en-US" sz="1400" dirty="0"/>
          </a:p>
          <a:p>
            <a:pPr algn="ctr"/>
            <a:r>
              <a:rPr lang="en-US" sz="1400" dirty="0"/>
              <a:t>Aborting this pattern version</a:t>
            </a:r>
          </a:p>
        </p:txBody>
      </p:sp>
      <p:sp>
        <p:nvSpPr>
          <p:cNvPr id="75" name="Rectangle 74"/>
          <p:cNvSpPr/>
          <p:nvPr/>
        </p:nvSpPr>
        <p:spPr>
          <a:xfrm>
            <a:off x="3917017"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7" name="Rectangle 76"/>
          <p:cNvSpPr/>
          <p:nvPr/>
        </p:nvSpPr>
        <p:spPr>
          <a:xfrm>
            <a:off x="4804523"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8" name="Rectangle 77"/>
          <p:cNvSpPr/>
          <p:nvPr/>
        </p:nvSpPr>
        <p:spPr>
          <a:xfrm>
            <a:off x="4508688"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6" name="Rectangle 75"/>
          <p:cNvSpPr/>
          <p:nvPr/>
        </p:nvSpPr>
        <p:spPr>
          <a:xfrm>
            <a:off x="4212853"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8" name="Rectangle 147"/>
          <p:cNvSpPr/>
          <p:nvPr/>
        </p:nvSpPr>
        <p:spPr>
          <a:xfrm>
            <a:off x="5692029"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7" name="Rectangle 146"/>
          <p:cNvSpPr/>
          <p:nvPr/>
        </p:nvSpPr>
        <p:spPr>
          <a:xfrm>
            <a:off x="5987864"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6" name="Rectangle 155"/>
          <p:cNvSpPr/>
          <p:nvPr/>
        </p:nvSpPr>
        <p:spPr>
          <a:xfrm>
            <a:off x="6875370"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cxnSp>
        <p:nvCxnSpPr>
          <p:cNvPr id="325" name="Straight Connector 324">
            <a:extLst>
              <a:ext uri="{FF2B5EF4-FFF2-40B4-BE49-F238E27FC236}">
                <a16:creationId xmlns:a16="http://schemas.microsoft.com/office/drawing/2014/main" id="{FA09E324-7920-4C7A-BF49-8DEBA0250473}"/>
              </a:ext>
            </a:extLst>
          </p:cNvPr>
          <p:cNvCxnSpPr/>
          <p:nvPr/>
        </p:nvCxnSpPr>
        <p:spPr>
          <a:xfrm>
            <a:off x="6296582" y="281225"/>
            <a:ext cx="0" cy="6623280"/>
          </a:xfrm>
          <a:prstGeom prst="line">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71" name="Rectangle 270"/>
          <p:cNvSpPr/>
          <p:nvPr/>
        </p:nvSpPr>
        <p:spPr>
          <a:xfrm>
            <a:off x="4064935"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5" name="Rectangle 254"/>
          <p:cNvSpPr/>
          <p:nvPr/>
        </p:nvSpPr>
        <p:spPr>
          <a:xfrm>
            <a:off x="4360770"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7" name="Rectangle 256"/>
          <p:cNvSpPr/>
          <p:nvPr/>
        </p:nvSpPr>
        <p:spPr>
          <a:xfrm>
            <a:off x="4656605"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0" name="Rectangle 259"/>
          <p:cNvSpPr/>
          <p:nvPr/>
        </p:nvSpPr>
        <p:spPr>
          <a:xfrm>
            <a:off x="6135782" y="1228724"/>
            <a:ext cx="295835" cy="304800"/>
          </a:xfrm>
          <a:prstGeom prst="rect">
            <a:avLst/>
          </a:prstGeom>
          <a:solidFill>
            <a:schemeClr val="bg1">
              <a:lumMod val="7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6" name="Rectangle 205"/>
          <p:cNvSpPr/>
          <p:nvPr/>
        </p:nvSpPr>
        <p:spPr>
          <a:xfrm>
            <a:off x="4508688"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5" name="Rectangle 204"/>
          <p:cNvSpPr/>
          <p:nvPr/>
        </p:nvSpPr>
        <p:spPr>
          <a:xfrm>
            <a:off x="4804523"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4" name="Rectangle 213"/>
          <p:cNvSpPr/>
          <p:nvPr/>
        </p:nvSpPr>
        <p:spPr>
          <a:xfrm>
            <a:off x="5692029"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0" name="Rectangle 229"/>
          <p:cNvSpPr/>
          <p:nvPr/>
        </p:nvSpPr>
        <p:spPr>
          <a:xfrm>
            <a:off x="8058711"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9" name="Rectangle 228"/>
          <p:cNvSpPr/>
          <p:nvPr/>
        </p:nvSpPr>
        <p:spPr>
          <a:xfrm>
            <a:off x="8354547"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5" name="Rectangle 224"/>
          <p:cNvSpPr/>
          <p:nvPr/>
        </p:nvSpPr>
        <p:spPr>
          <a:xfrm>
            <a:off x="8502464"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6" name="Rectangle 225"/>
          <p:cNvSpPr/>
          <p:nvPr/>
        </p:nvSpPr>
        <p:spPr>
          <a:xfrm>
            <a:off x="8206629"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9" name="Rectangle 208"/>
          <p:cNvSpPr/>
          <p:nvPr/>
        </p:nvSpPr>
        <p:spPr>
          <a:xfrm>
            <a:off x="6135782"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5" name="Rectangle 214"/>
          <p:cNvSpPr/>
          <p:nvPr/>
        </p:nvSpPr>
        <p:spPr>
          <a:xfrm>
            <a:off x="6431617"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8" name="Rectangle 207"/>
          <p:cNvSpPr/>
          <p:nvPr/>
        </p:nvSpPr>
        <p:spPr>
          <a:xfrm>
            <a:off x="5544111"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3" name="Rectangle 202"/>
          <p:cNvSpPr/>
          <p:nvPr/>
        </p:nvSpPr>
        <p:spPr>
          <a:xfrm>
            <a:off x="4656605"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8" name="Rectangle 347"/>
          <p:cNvSpPr/>
          <p:nvPr/>
        </p:nvSpPr>
        <p:spPr>
          <a:xfrm>
            <a:off x="4804523"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4" name="Rectangle 353"/>
          <p:cNvSpPr/>
          <p:nvPr/>
        </p:nvSpPr>
        <p:spPr>
          <a:xfrm>
            <a:off x="5100358"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9" name="Rectangle 438"/>
          <p:cNvSpPr/>
          <p:nvPr/>
        </p:nvSpPr>
        <p:spPr>
          <a:xfrm rot="10800000">
            <a:off x="5100358"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8" name="Rectangle 437"/>
          <p:cNvSpPr/>
          <p:nvPr/>
        </p:nvSpPr>
        <p:spPr>
          <a:xfrm rot="10800000">
            <a:off x="5692029"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7" name="Rectangle 436"/>
          <p:cNvSpPr/>
          <p:nvPr/>
        </p:nvSpPr>
        <p:spPr>
          <a:xfrm rot="10800000">
            <a:off x="5987864"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5" name="Rectangle 444"/>
          <p:cNvSpPr/>
          <p:nvPr/>
        </p:nvSpPr>
        <p:spPr>
          <a:xfrm rot="10800000">
            <a:off x="8354547"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8" name="Rectangle 387"/>
          <p:cNvSpPr/>
          <p:nvPr/>
        </p:nvSpPr>
        <p:spPr>
          <a:xfrm rot="10800000">
            <a:off x="5544110"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0" name="Rectangle 389"/>
          <p:cNvSpPr/>
          <p:nvPr/>
        </p:nvSpPr>
        <p:spPr>
          <a:xfrm rot="10800000">
            <a:off x="4656605"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3" name="Rectangle 432"/>
          <p:cNvSpPr/>
          <p:nvPr/>
        </p:nvSpPr>
        <p:spPr>
          <a:xfrm rot="10800000">
            <a:off x="7171205"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6" name="Rectangle 435"/>
          <p:cNvSpPr/>
          <p:nvPr/>
        </p:nvSpPr>
        <p:spPr>
          <a:xfrm rot="10800000">
            <a:off x="6579535"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1" name="Rectangle 380"/>
          <p:cNvSpPr/>
          <p:nvPr/>
        </p:nvSpPr>
        <p:spPr>
          <a:xfrm rot="10800000">
            <a:off x="7319122"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9" name="Rectangle 378"/>
          <p:cNvSpPr/>
          <p:nvPr/>
        </p:nvSpPr>
        <p:spPr>
          <a:xfrm rot="10800000">
            <a:off x="7614958"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3" name="Rectangle 392"/>
          <p:cNvSpPr/>
          <p:nvPr/>
        </p:nvSpPr>
        <p:spPr>
          <a:xfrm rot="10800000">
            <a:off x="8502463"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8" name="Rectangle 377"/>
          <p:cNvSpPr/>
          <p:nvPr/>
        </p:nvSpPr>
        <p:spPr>
          <a:xfrm rot="10800000">
            <a:off x="8206628"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6" name="TextBox 5">
            <a:extLst>
              <a:ext uri="{FF2B5EF4-FFF2-40B4-BE49-F238E27FC236}">
                <a16:creationId xmlns:a16="http://schemas.microsoft.com/office/drawing/2014/main" id="{E452FCDD-89CB-4CC5-AEFB-8DD1EBE500B3}"/>
              </a:ext>
            </a:extLst>
          </p:cNvPr>
          <p:cNvSpPr txBox="1"/>
          <p:nvPr/>
        </p:nvSpPr>
        <p:spPr>
          <a:xfrm>
            <a:off x="9181967" y="222045"/>
            <a:ext cx="2482603" cy="646331"/>
          </a:xfrm>
          <a:prstGeom prst="rect">
            <a:avLst/>
          </a:prstGeom>
          <a:noFill/>
        </p:spPr>
        <p:txBody>
          <a:bodyPr wrap="none" rtlCol="0">
            <a:spAutoFit/>
          </a:bodyPr>
          <a:lstStyle/>
          <a:p>
            <a:pPr algn="ctr"/>
            <a:r>
              <a:rPr lang="en-US" dirty="0"/>
              <a:t>Numbers of Black Nodes</a:t>
            </a:r>
          </a:p>
          <a:p>
            <a:pPr algn="ctr"/>
            <a:r>
              <a:rPr lang="en-US" dirty="0"/>
              <a:t>(Central Columns)</a:t>
            </a:r>
          </a:p>
        </p:txBody>
      </p:sp>
      <p:sp>
        <p:nvSpPr>
          <p:cNvPr id="405" name="TextBox 404">
            <a:extLst>
              <a:ext uri="{FF2B5EF4-FFF2-40B4-BE49-F238E27FC236}">
                <a16:creationId xmlns:a16="http://schemas.microsoft.com/office/drawing/2014/main" id="{B8391F64-8C5E-491E-A231-AF763DC789A9}"/>
              </a:ext>
            </a:extLst>
          </p:cNvPr>
          <p:cNvSpPr txBox="1"/>
          <p:nvPr/>
        </p:nvSpPr>
        <p:spPr>
          <a:xfrm>
            <a:off x="9654957" y="861965"/>
            <a:ext cx="1335366" cy="338554"/>
          </a:xfrm>
          <a:prstGeom prst="rect">
            <a:avLst/>
          </a:prstGeom>
          <a:noFill/>
        </p:spPr>
        <p:txBody>
          <a:bodyPr wrap="none" rtlCol="0">
            <a:spAutoFit/>
          </a:bodyPr>
          <a:lstStyle/>
          <a:p>
            <a:r>
              <a:rPr lang="en-US" sz="1600" dirty="0"/>
              <a:t>Row 0: 2 (1,1)</a:t>
            </a:r>
          </a:p>
        </p:txBody>
      </p:sp>
      <p:sp>
        <p:nvSpPr>
          <p:cNvPr id="406" name="TextBox 405">
            <a:extLst>
              <a:ext uri="{FF2B5EF4-FFF2-40B4-BE49-F238E27FC236}">
                <a16:creationId xmlns:a16="http://schemas.microsoft.com/office/drawing/2014/main" id="{4DB09279-9BDB-4A6A-989F-B3BA21364040}"/>
              </a:ext>
            </a:extLst>
          </p:cNvPr>
          <p:cNvSpPr txBox="1"/>
          <p:nvPr/>
        </p:nvSpPr>
        <p:spPr>
          <a:xfrm>
            <a:off x="9656790" y="1204274"/>
            <a:ext cx="1335366" cy="338554"/>
          </a:xfrm>
          <a:prstGeom prst="rect">
            <a:avLst/>
          </a:prstGeom>
          <a:noFill/>
        </p:spPr>
        <p:txBody>
          <a:bodyPr wrap="none" rtlCol="0">
            <a:spAutoFit/>
          </a:bodyPr>
          <a:lstStyle/>
          <a:p>
            <a:r>
              <a:rPr lang="en-US" sz="1600" dirty="0"/>
              <a:t>Row 1: 4 (1,3)</a:t>
            </a:r>
          </a:p>
        </p:txBody>
      </p:sp>
      <p:sp>
        <p:nvSpPr>
          <p:cNvPr id="407" name="TextBox 406">
            <a:extLst>
              <a:ext uri="{FF2B5EF4-FFF2-40B4-BE49-F238E27FC236}">
                <a16:creationId xmlns:a16="http://schemas.microsoft.com/office/drawing/2014/main" id="{51846311-6F3A-4BFD-B6F0-005C65561647}"/>
              </a:ext>
            </a:extLst>
          </p:cNvPr>
          <p:cNvSpPr txBox="1"/>
          <p:nvPr/>
        </p:nvSpPr>
        <p:spPr>
          <a:xfrm>
            <a:off x="9656789" y="1546583"/>
            <a:ext cx="1381853" cy="338554"/>
          </a:xfrm>
          <a:prstGeom prst="rect">
            <a:avLst/>
          </a:prstGeom>
          <a:noFill/>
        </p:spPr>
        <p:txBody>
          <a:bodyPr wrap="none" rtlCol="0">
            <a:spAutoFit/>
          </a:bodyPr>
          <a:lstStyle/>
          <a:p>
            <a:r>
              <a:rPr lang="en-US" sz="1600" dirty="0"/>
              <a:t>Row 2: 8 (4,4) </a:t>
            </a:r>
          </a:p>
        </p:txBody>
      </p:sp>
      <p:sp>
        <p:nvSpPr>
          <p:cNvPr id="408" name="TextBox 407">
            <a:extLst>
              <a:ext uri="{FF2B5EF4-FFF2-40B4-BE49-F238E27FC236}">
                <a16:creationId xmlns:a16="http://schemas.microsoft.com/office/drawing/2014/main" id="{A7794D58-22F0-40AF-87DF-45718F818B70}"/>
              </a:ext>
            </a:extLst>
          </p:cNvPr>
          <p:cNvSpPr txBox="1"/>
          <p:nvPr/>
        </p:nvSpPr>
        <p:spPr>
          <a:xfrm>
            <a:off x="9660921" y="1838324"/>
            <a:ext cx="1335366" cy="338554"/>
          </a:xfrm>
          <a:prstGeom prst="rect">
            <a:avLst/>
          </a:prstGeom>
          <a:noFill/>
        </p:spPr>
        <p:txBody>
          <a:bodyPr wrap="none" rtlCol="0">
            <a:spAutoFit/>
          </a:bodyPr>
          <a:lstStyle/>
          <a:p>
            <a:r>
              <a:rPr lang="en-US" sz="1600" dirty="0"/>
              <a:t>Row 3: 8 (4,4)</a:t>
            </a:r>
          </a:p>
        </p:txBody>
      </p:sp>
      <p:sp>
        <p:nvSpPr>
          <p:cNvPr id="409" name="TextBox 408">
            <a:extLst>
              <a:ext uri="{FF2B5EF4-FFF2-40B4-BE49-F238E27FC236}">
                <a16:creationId xmlns:a16="http://schemas.microsoft.com/office/drawing/2014/main" id="{940AC820-EA18-4D69-B1BB-D948168A37BC}"/>
              </a:ext>
            </a:extLst>
          </p:cNvPr>
          <p:cNvSpPr txBox="1"/>
          <p:nvPr/>
        </p:nvSpPr>
        <p:spPr>
          <a:xfrm>
            <a:off x="9660921" y="2143124"/>
            <a:ext cx="1335366" cy="338554"/>
          </a:xfrm>
          <a:prstGeom prst="rect">
            <a:avLst/>
          </a:prstGeom>
          <a:noFill/>
        </p:spPr>
        <p:txBody>
          <a:bodyPr wrap="none" rtlCol="0">
            <a:spAutoFit/>
          </a:bodyPr>
          <a:lstStyle/>
          <a:p>
            <a:r>
              <a:rPr lang="en-US" sz="1600" dirty="0"/>
              <a:t>Row 4: 7 (3,4)</a:t>
            </a:r>
          </a:p>
        </p:txBody>
      </p:sp>
      <p:sp>
        <p:nvSpPr>
          <p:cNvPr id="410" name="TextBox 409">
            <a:extLst>
              <a:ext uri="{FF2B5EF4-FFF2-40B4-BE49-F238E27FC236}">
                <a16:creationId xmlns:a16="http://schemas.microsoft.com/office/drawing/2014/main" id="{7E05CBD1-86DA-480F-988A-9AEFEC73169F}"/>
              </a:ext>
            </a:extLst>
          </p:cNvPr>
          <p:cNvSpPr txBox="1"/>
          <p:nvPr/>
        </p:nvSpPr>
        <p:spPr>
          <a:xfrm>
            <a:off x="9660921" y="2446434"/>
            <a:ext cx="1335366" cy="338554"/>
          </a:xfrm>
          <a:prstGeom prst="rect">
            <a:avLst/>
          </a:prstGeom>
          <a:noFill/>
        </p:spPr>
        <p:txBody>
          <a:bodyPr wrap="none" rtlCol="0">
            <a:spAutoFit/>
          </a:bodyPr>
          <a:lstStyle/>
          <a:p>
            <a:r>
              <a:rPr lang="en-US" sz="1600" dirty="0"/>
              <a:t>Row 5: 7 (3,4)</a:t>
            </a:r>
          </a:p>
        </p:txBody>
      </p:sp>
      <p:sp>
        <p:nvSpPr>
          <p:cNvPr id="411" name="TextBox 410">
            <a:extLst>
              <a:ext uri="{FF2B5EF4-FFF2-40B4-BE49-F238E27FC236}">
                <a16:creationId xmlns:a16="http://schemas.microsoft.com/office/drawing/2014/main" id="{0DDD767B-AF74-4DA4-87C6-0DD2075E9141}"/>
              </a:ext>
            </a:extLst>
          </p:cNvPr>
          <p:cNvSpPr txBox="1"/>
          <p:nvPr/>
        </p:nvSpPr>
        <p:spPr>
          <a:xfrm>
            <a:off x="9660920" y="2741926"/>
            <a:ext cx="1335366" cy="338554"/>
          </a:xfrm>
          <a:prstGeom prst="rect">
            <a:avLst/>
          </a:prstGeom>
          <a:noFill/>
        </p:spPr>
        <p:txBody>
          <a:bodyPr wrap="none" rtlCol="0">
            <a:spAutoFit/>
          </a:bodyPr>
          <a:lstStyle/>
          <a:p>
            <a:r>
              <a:rPr lang="en-US" sz="1600" dirty="0"/>
              <a:t>Row 6: 4 (1,3)</a:t>
            </a:r>
          </a:p>
        </p:txBody>
      </p:sp>
      <p:sp>
        <p:nvSpPr>
          <p:cNvPr id="412" name="TextBox 411">
            <a:extLst>
              <a:ext uri="{FF2B5EF4-FFF2-40B4-BE49-F238E27FC236}">
                <a16:creationId xmlns:a16="http://schemas.microsoft.com/office/drawing/2014/main" id="{1EF6DB7C-AD12-4DB2-B3D1-1340A449E8CA}"/>
              </a:ext>
            </a:extLst>
          </p:cNvPr>
          <p:cNvSpPr txBox="1"/>
          <p:nvPr/>
        </p:nvSpPr>
        <p:spPr>
          <a:xfrm>
            <a:off x="9660919" y="3077098"/>
            <a:ext cx="1335366" cy="338554"/>
          </a:xfrm>
          <a:prstGeom prst="rect">
            <a:avLst/>
          </a:prstGeom>
          <a:noFill/>
        </p:spPr>
        <p:txBody>
          <a:bodyPr wrap="none" rtlCol="0">
            <a:spAutoFit/>
          </a:bodyPr>
          <a:lstStyle/>
          <a:p>
            <a:r>
              <a:rPr lang="en-US" sz="1600" dirty="0"/>
              <a:t>Row 7: 5 (1,4)</a:t>
            </a:r>
          </a:p>
        </p:txBody>
      </p:sp>
      <p:sp>
        <p:nvSpPr>
          <p:cNvPr id="413" name="TextBox 412">
            <a:extLst>
              <a:ext uri="{FF2B5EF4-FFF2-40B4-BE49-F238E27FC236}">
                <a16:creationId xmlns:a16="http://schemas.microsoft.com/office/drawing/2014/main" id="{E2654C97-1B18-43F7-812C-172A0E62E648}"/>
              </a:ext>
            </a:extLst>
          </p:cNvPr>
          <p:cNvSpPr txBox="1"/>
          <p:nvPr/>
        </p:nvSpPr>
        <p:spPr>
          <a:xfrm>
            <a:off x="9660917" y="3352488"/>
            <a:ext cx="1335366" cy="338554"/>
          </a:xfrm>
          <a:prstGeom prst="rect">
            <a:avLst/>
          </a:prstGeom>
          <a:noFill/>
        </p:spPr>
        <p:txBody>
          <a:bodyPr wrap="none" rtlCol="0">
            <a:spAutoFit/>
          </a:bodyPr>
          <a:lstStyle/>
          <a:p>
            <a:r>
              <a:rPr lang="en-US" sz="1600" dirty="0"/>
              <a:t>Row 8: 4 (2,2)</a:t>
            </a:r>
          </a:p>
        </p:txBody>
      </p:sp>
      <p:sp>
        <p:nvSpPr>
          <p:cNvPr id="414" name="TextBox 413">
            <a:extLst>
              <a:ext uri="{FF2B5EF4-FFF2-40B4-BE49-F238E27FC236}">
                <a16:creationId xmlns:a16="http://schemas.microsoft.com/office/drawing/2014/main" id="{E7D5CB6B-1CA3-46E9-8C64-12F0F0E3A68A}"/>
              </a:ext>
            </a:extLst>
          </p:cNvPr>
          <p:cNvSpPr txBox="1"/>
          <p:nvPr/>
        </p:nvSpPr>
        <p:spPr>
          <a:xfrm>
            <a:off x="9660917" y="3647980"/>
            <a:ext cx="1335366" cy="338554"/>
          </a:xfrm>
          <a:prstGeom prst="rect">
            <a:avLst/>
          </a:prstGeom>
          <a:noFill/>
        </p:spPr>
        <p:txBody>
          <a:bodyPr wrap="none" rtlCol="0">
            <a:spAutoFit/>
          </a:bodyPr>
          <a:lstStyle/>
          <a:p>
            <a:r>
              <a:rPr lang="en-US" sz="1600" dirty="0"/>
              <a:t>Row 9: 5 (3,2)</a:t>
            </a:r>
          </a:p>
        </p:txBody>
      </p:sp>
      <p:sp>
        <p:nvSpPr>
          <p:cNvPr id="160" name="Rectangle 159"/>
          <p:cNvSpPr/>
          <p:nvPr/>
        </p:nvSpPr>
        <p:spPr>
          <a:xfrm rot="10800000">
            <a:off x="4212852"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7" name="Rectangle 156"/>
          <p:cNvSpPr/>
          <p:nvPr/>
        </p:nvSpPr>
        <p:spPr>
          <a:xfrm rot="10800000">
            <a:off x="4804522"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1" name="Rectangle 150"/>
          <p:cNvSpPr/>
          <p:nvPr/>
        </p:nvSpPr>
        <p:spPr>
          <a:xfrm rot="10800000">
            <a:off x="5100358"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0" name="Rectangle 149"/>
          <p:cNvSpPr/>
          <p:nvPr/>
        </p:nvSpPr>
        <p:spPr>
          <a:xfrm rot="10800000">
            <a:off x="5692028"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5" name="TextBox 414">
            <a:extLst>
              <a:ext uri="{FF2B5EF4-FFF2-40B4-BE49-F238E27FC236}">
                <a16:creationId xmlns:a16="http://schemas.microsoft.com/office/drawing/2014/main" id="{2ED93D89-358B-4515-9B46-7502AA89D1A6}"/>
              </a:ext>
            </a:extLst>
          </p:cNvPr>
          <p:cNvSpPr txBox="1"/>
          <p:nvPr/>
        </p:nvSpPr>
        <p:spPr>
          <a:xfrm>
            <a:off x="9651391" y="3952124"/>
            <a:ext cx="1439561" cy="338554"/>
          </a:xfrm>
          <a:prstGeom prst="rect">
            <a:avLst/>
          </a:prstGeom>
          <a:noFill/>
        </p:spPr>
        <p:txBody>
          <a:bodyPr wrap="none" rtlCol="0">
            <a:spAutoFit/>
          </a:bodyPr>
          <a:lstStyle/>
          <a:p>
            <a:r>
              <a:rPr lang="en-US" sz="1600" dirty="0"/>
              <a:t>Row 10: 2 (1,1)</a:t>
            </a:r>
          </a:p>
        </p:txBody>
      </p:sp>
      <p:sp>
        <p:nvSpPr>
          <p:cNvPr id="416" name="TextBox 415">
            <a:extLst>
              <a:ext uri="{FF2B5EF4-FFF2-40B4-BE49-F238E27FC236}">
                <a16:creationId xmlns:a16="http://schemas.microsoft.com/office/drawing/2014/main" id="{A8646A4F-AC48-41EF-937B-CC5D8DD6C512}"/>
              </a:ext>
            </a:extLst>
          </p:cNvPr>
          <p:cNvSpPr txBox="1"/>
          <p:nvPr/>
        </p:nvSpPr>
        <p:spPr>
          <a:xfrm>
            <a:off x="9651391" y="4255434"/>
            <a:ext cx="1439561" cy="338554"/>
          </a:xfrm>
          <a:prstGeom prst="rect">
            <a:avLst/>
          </a:prstGeom>
          <a:noFill/>
        </p:spPr>
        <p:txBody>
          <a:bodyPr wrap="none" rtlCol="0">
            <a:spAutoFit/>
          </a:bodyPr>
          <a:lstStyle/>
          <a:p>
            <a:r>
              <a:rPr lang="en-US" sz="1600" dirty="0"/>
              <a:t>Row 11: 1 (0,1)</a:t>
            </a:r>
          </a:p>
        </p:txBody>
      </p:sp>
      <p:sp>
        <p:nvSpPr>
          <p:cNvPr id="417" name="TextBox 416">
            <a:extLst>
              <a:ext uri="{FF2B5EF4-FFF2-40B4-BE49-F238E27FC236}">
                <a16:creationId xmlns:a16="http://schemas.microsoft.com/office/drawing/2014/main" id="{AED385CD-591E-4C47-8914-DC306F089C6A}"/>
              </a:ext>
            </a:extLst>
          </p:cNvPr>
          <p:cNvSpPr txBox="1"/>
          <p:nvPr/>
        </p:nvSpPr>
        <p:spPr>
          <a:xfrm>
            <a:off x="9660916" y="4570724"/>
            <a:ext cx="1439561" cy="338554"/>
          </a:xfrm>
          <a:prstGeom prst="rect">
            <a:avLst/>
          </a:prstGeom>
          <a:noFill/>
        </p:spPr>
        <p:txBody>
          <a:bodyPr wrap="none" rtlCol="0">
            <a:spAutoFit/>
          </a:bodyPr>
          <a:lstStyle/>
          <a:p>
            <a:r>
              <a:rPr lang="en-US" sz="1600" dirty="0"/>
              <a:t>Row 12: 0 (0,0)</a:t>
            </a:r>
          </a:p>
        </p:txBody>
      </p:sp>
      <p:sp>
        <p:nvSpPr>
          <p:cNvPr id="418" name="TextBox 417">
            <a:extLst>
              <a:ext uri="{FF2B5EF4-FFF2-40B4-BE49-F238E27FC236}">
                <a16:creationId xmlns:a16="http://schemas.microsoft.com/office/drawing/2014/main" id="{042C0E84-2641-4780-9463-FF9F2B3BECD2}"/>
              </a:ext>
            </a:extLst>
          </p:cNvPr>
          <p:cNvSpPr txBox="1"/>
          <p:nvPr/>
        </p:nvSpPr>
        <p:spPr>
          <a:xfrm>
            <a:off x="9654956" y="4896370"/>
            <a:ext cx="1439561" cy="338554"/>
          </a:xfrm>
          <a:prstGeom prst="rect">
            <a:avLst/>
          </a:prstGeom>
          <a:noFill/>
        </p:spPr>
        <p:txBody>
          <a:bodyPr wrap="none" rtlCol="0">
            <a:spAutoFit/>
          </a:bodyPr>
          <a:lstStyle/>
          <a:p>
            <a:r>
              <a:rPr lang="en-US" sz="1600" dirty="0"/>
              <a:t>Row 13: 0 (0,0)</a:t>
            </a:r>
          </a:p>
        </p:txBody>
      </p:sp>
      <p:sp>
        <p:nvSpPr>
          <p:cNvPr id="419" name="TextBox 418">
            <a:extLst>
              <a:ext uri="{FF2B5EF4-FFF2-40B4-BE49-F238E27FC236}">
                <a16:creationId xmlns:a16="http://schemas.microsoft.com/office/drawing/2014/main" id="{FD4891D6-CD34-4282-A71F-44018F48D374}"/>
              </a:ext>
            </a:extLst>
          </p:cNvPr>
          <p:cNvSpPr txBox="1"/>
          <p:nvPr/>
        </p:nvSpPr>
        <p:spPr>
          <a:xfrm>
            <a:off x="9660915" y="5225705"/>
            <a:ext cx="1439561" cy="338554"/>
          </a:xfrm>
          <a:prstGeom prst="rect">
            <a:avLst/>
          </a:prstGeom>
          <a:noFill/>
        </p:spPr>
        <p:txBody>
          <a:bodyPr wrap="none" rtlCol="0">
            <a:spAutoFit/>
          </a:bodyPr>
          <a:lstStyle/>
          <a:p>
            <a:r>
              <a:rPr lang="en-US" sz="1600" dirty="0"/>
              <a:t>Row 14: 0 (0,0)</a:t>
            </a:r>
          </a:p>
        </p:txBody>
      </p:sp>
      <p:sp>
        <p:nvSpPr>
          <p:cNvPr id="420" name="TextBox 419">
            <a:extLst>
              <a:ext uri="{FF2B5EF4-FFF2-40B4-BE49-F238E27FC236}">
                <a16:creationId xmlns:a16="http://schemas.microsoft.com/office/drawing/2014/main" id="{9D69726B-3A9B-4E59-B5B1-20CEA7989B10}"/>
              </a:ext>
            </a:extLst>
          </p:cNvPr>
          <p:cNvSpPr txBox="1"/>
          <p:nvPr/>
        </p:nvSpPr>
        <p:spPr>
          <a:xfrm>
            <a:off x="9660915" y="5542132"/>
            <a:ext cx="1439561" cy="338554"/>
          </a:xfrm>
          <a:prstGeom prst="rect">
            <a:avLst/>
          </a:prstGeom>
          <a:noFill/>
        </p:spPr>
        <p:txBody>
          <a:bodyPr wrap="none" rtlCol="0">
            <a:spAutoFit/>
          </a:bodyPr>
          <a:lstStyle/>
          <a:p>
            <a:r>
              <a:rPr lang="en-US" sz="1600" dirty="0"/>
              <a:t>Row 15: 0 (0,0)</a:t>
            </a:r>
          </a:p>
        </p:txBody>
      </p:sp>
      <p:sp>
        <p:nvSpPr>
          <p:cNvPr id="168" name="Rectangle 167"/>
          <p:cNvSpPr/>
          <p:nvPr/>
        </p:nvSpPr>
        <p:spPr>
          <a:xfrm>
            <a:off x="4952441"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6" name="Rectangle 195"/>
          <p:cNvSpPr/>
          <p:nvPr/>
        </p:nvSpPr>
        <p:spPr>
          <a:xfrm>
            <a:off x="8058711"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5" name="Rectangle 184"/>
          <p:cNvSpPr/>
          <p:nvPr/>
        </p:nvSpPr>
        <p:spPr>
          <a:xfrm>
            <a:off x="6283700"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4" name="Rectangle 423">
            <a:extLst>
              <a:ext uri="{FF2B5EF4-FFF2-40B4-BE49-F238E27FC236}">
                <a16:creationId xmlns:a16="http://schemas.microsoft.com/office/drawing/2014/main" id="{215E09FC-D546-483E-8BC1-BEF65538D0F4}"/>
              </a:ext>
            </a:extLst>
          </p:cNvPr>
          <p:cNvSpPr/>
          <p:nvPr/>
        </p:nvSpPr>
        <p:spPr>
          <a:xfrm>
            <a:off x="2542236" y="6474440"/>
            <a:ext cx="7107528" cy="2672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Rectangle 222"/>
          <p:cNvSpPr/>
          <p:nvPr/>
        </p:nvSpPr>
        <p:spPr>
          <a:xfrm>
            <a:off x="7614958"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4" name="Rectangle 223"/>
          <p:cNvSpPr/>
          <p:nvPr/>
        </p:nvSpPr>
        <p:spPr>
          <a:xfrm>
            <a:off x="7910794"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0" name="Rectangle 239"/>
          <p:cNvSpPr/>
          <p:nvPr/>
        </p:nvSpPr>
        <p:spPr>
          <a:xfrm rot="10800000">
            <a:off x="6431616"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2" name="Rectangle 371"/>
          <p:cNvSpPr/>
          <p:nvPr/>
        </p:nvSpPr>
        <p:spPr>
          <a:xfrm>
            <a:off x="8354547"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7" name="Rectangle 366"/>
          <p:cNvSpPr/>
          <p:nvPr/>
        </p:nvSpPr>
        <p:spPr>
          <a:xfrm>
            <a:off x="7910794"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9" name="Rectangle 368"/>
          <p:cNvSpPr/>
          <p:nvPr/>
        </p:nvSpPr>
        <p:spPr>
          <a:xfrm>
            <a:off x="8206629"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6" name="Rectangle 335"/>
          <p:cNvSpPr/>
          <p:nvPr/>
        </p:nvSpPr>
        <p:spPr>
          <a:xfrm rot="10800000">
            <a:off x="5396193"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2" name="Rectangle 311"/>
          <p:cNvSpPr/>
          <p:nvPr/>
        </p:nvSpPr>
        <p:spPr>
          <a:xfrm rot="10800000">
            <a:off x="7023287"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3" name="Rectangle 172"/>
          <p:cNvSpPr/>
          <p:nvPr/>
        </p:nvSpPr>
        <p:spPr>
          <a:xfrm>
            <a:off x="5248276"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0" name="Rectangle 349"/>
          <p:cNvSpPr/>
          <p:nvPr/>
        </p:nvSpPr>
        <p:spPr>
          <a:xfrm>
            <a:off x="5248276"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5" name="Rectangle 354"/>
          <p:cNvSpPr/>
          <p:nvPr/>
        </p:nvSpPr>
        <p:spPr>
          <a:xfrm>
            <a:off x="5396194"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7" name="Rectangle 356"/>
          <p:cNvSpPr/>
          <p:nvPr/>
        </p:nvSpPr>
        <p:spPr>
          <a:xfrm>
            <a:off x="5692029"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3" name="Rectangle 352"/>
          <p:cNvSpPr/>
          <p:nvPr/>
        </p:nvSpPr>
        <p:spPr>
          <a:xfrm>
            <a:off x="5839947"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3" name="Rectangle 162"/>
          <p:cNvSpPr/>
          <p:nvPr/>
        </p:nvSpPr>
        <p:spPr>
          <a:xfrm>
            <a:off x="8354547"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9" name="Rectangle 268"/>
          <p:cNvSpPr/>
          <p:nvPr/>
        </p:nvSpPr>
        <p:spPr>
          <a:xfrm>
            <a:off x="8206629"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7" name="Rectangle 386"/>
          <p:cNvSpPr/>
          <p:nvPr/>
        </p:nvSpPr>
        <p:spPr>
          <a:xfrm rot="10800000">
            <a:off x="5248275"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3" name="Rectangle 182"/>
          <p:cNvSpPr/>
          <p:nvPr/>
        </p:nvSpPr>
        <p:spPr>
          <a:xfrm>
            <a:off x="7319123"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0" name="Rectangle 189"/>
          <p:cNvSpPr/>
          <p:nvPr/>
        </p:nvSpPr>
        <p:spPr>
          <a:xfrm>
            <a:off x="7910794"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4" name="Rectangle 193"/>
          <p:cNvSpPr/>
          <p:nvPr/>
        </p:nvSpPr>
        <p:spPr>
          <a:xfrm>
            <a:off x="7762876"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5" name="TextBox 424">
            <a:extLst>
              <a:ext uri="{FF2B5EF4-FFF2-40B4-BE49-F238E27FC236}">
                <a16:creationId xmlns:a16="http://schemas.microsoft.com/office/drawing/2014/main" id="{D272B5C9-6C76-415D-B25D-867C1B96166C}"/>
              </a:ext>
            </a:extLst>
          </p:cNvPr>
          <p:cNvSpPr txBox="1"/>
          <p:nvPr/>
        </p:nvSpPr>
        <p:spPr>
          <a:xfrm>
            <a:off x="347473" y="1715860"/>
            <a:ext cx="2545120" cy="646331"/>
          </a:xfrm>
          <a:prstGeom prst="rect">
            <a:avLst/>
          </a:prstGeom>
          <a:noFill/>
        </p:spPr>
        <p:txBody>
          <a:bodyPr wrap="none" rtlCol="0">
            <a:spAutoFit/>
          </a:bodyPr>
          <a:lstStyle/>
          <a:p>
            <a:pPr algn="ctr"/>
            <a:r>
              <a:rPr lang="en-US" b="1" dirty="0"/>
              <a:t>Numbers of Black Nodes</a:t>
            </a:r>
          </a:p>
          <a:p>
            <a:pPr algn="ctr"/>
            <a:r>
              <a:rPr lang="en-US" b="1" i="1" dirty="0"/>
              <a:t>Summary:</a:t>
            </a:r>
          </a:p>
        </p:txBody>
      </p:sp>
      <p:sp>
        <p:nvSpPr>
          <p:cNvPr id="426" name="TextBox 425">
            <a:extLst>
              <a:ext uri="{FF2B5EF4-FFF2-40B4-BE49-F238E27FC236}">
                <a16:creationId xmlns:a16="http://schemas.microsoft.com/office/drawing/2014/main" id="{CF2CFA14-E8E5-4E63-8F27-402E90AB609A}"/>
              </a:ext>
            </a:extLst>
          </p:cNvPr>
          <p:cNvSpPr txBox="1"/>
          <p:nvPr/>
        </p:nvSpPr>
        <p:spPr>
          <a:xfrm>
            <a:off x="489111" y="2496506"/>
            <a:ext cx="2205347" cy="646331"/>
          </a:xfrm>
          <a:prstGeom prst="rect">
            <a:avLst/>
          </a:prstGeom>
          <a:noFill/>
        </p:spPr>
        <p:txBody>
          <a:bodyPr wrap="none" rtlCol="0">
            <a:spAutoFit/>
          </a:bodyPr>
          <a:lstStyle/>
          <a:p>
            <a:pPr algn="ctr"/>
            <a:r>
              <a:rPr lang="en-US" dirty="0"/>
              <a:t>Top Half: 45 (18, 27)</a:t>
            </a:r>
          </a:p>
          <a:p>
            <a:pPr algn="ctr"/>
            <a:r>
              <a:rPr lang="en-US" dirty="0"/>
              <a:t>Bottom Half: 12 (6, 6)</a:t>
            </a:r>
          </a:p>
        </p:txBody>
      </p:sp>
      <p:sp>
        <p:nvSpPr>
          <p:cNvPr id="349" name="Rectangle 348"/>
          <p:cNvSpPr/>
          <p:nvPr/>
        </p:nvSpPr>
        <p:spPr>
          <a:xfrm>
            <a:off x="4508688"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6" name="Rectangle 345"/>
          <p:cNvSpPr/>
          <p:nvPr/>
        </p:nvSpPr>
        <p:spPr>
          <a:xfrm>
            <a:off x="4656605"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4" name="Rectangle 183"/>
          <p:cNvSpPr/>
          <p:nvPr/>
        </p:nvSpPr>
        <p:spPr>
          <a:xfrm>
            <a:off x="7023288"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1" name="Rectangle 260"/>
          <p:cNvSpPr/>
          <p:nvPr/>
        </p:nvSpPr>
        <p:spPr>
          <a:xfrm>
            <a:off x="5839947"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2" name="Rectangle 261"/>
          <p:cNvSpPr/>
          <p:nvPr/>
        </p:nvSpPr>
        <p:spPr>
          <a:xfrm>
            <a:off x="6431617"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5" name="Rectangle 264"/>
          <p:cNvSpPr/>
          <p:nvPr/>
        </p:nvSpPr>
        <p:spPr>
          <a:xfrm>
            <a:off x="7023288"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4" name="Rectangle 263"/>
          <p:cNvSpPr/>
          <p:nvPr/>
        </p:nvSpPr>
        <p:spPr>
          <a:xfrm>
            <a:off x="7319123"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8" name="Rectangle 177"/>
          <p:cNvSpPr/>
          <p:nvPr/>
        </p:nvSpPr>
        <p:spPr>
          <a:xfrm>
            <a:off x="5396194"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0" name="Rectangle 179"/>
          <p:cNvSpPr/>
          <p:nvPr/>
        </p:nvSpPr>
        <p:spPr>
          <a:xfrm>
            <a:off x="5692029"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6" name="Rectangle 185"/>
          <p:cNvSpPr/>
          <p:nvPr/>
        </p:nvSpPr>
        <p:spPr>
          <a:xfrm>
            <a:off x="6579535"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8" name="Rectangle 187"/>
          <p:cNvSpPr/>
          <p:nvPr/>
        </p:nvSpPr>
        <p:spPr>
          <a:xfrm>
            <a:off x="6875370"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7" name="Rectangle 186"/>
          <p:cNvSpPr/>
          <p:nvPr/>
        </p:nvSpPr>
        <p:spPr>
          <a:xfrm>
            <a:off x="7171205"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7" name="Rectangle 176"/>
          <p:cNvSpPr/>
          <p:nvPr/>
        </p:nvSpPr>
        <p:spPr>
          <a:xfrm>
            <a:off x="5100358"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3" name="TextBox 402">
            <a:extLst>
              <a:ext uri="{FF2B5EF4-FFF2-40B4-BE49-F238E27FC236}">
                <a16:creationId xmlns:a16="http://schemas.microsoft.com/office/drawing/2014/main" id="{3ABF8646-BEEB-4663-9FB9-A7D5A48661C6}"/>
              </a:ext>
            </a:extLst>
          </p:cNvPr>
          <p:cNvSpPr txBox="1"/>
          <p:nvPr/>
        </p:nvSpPr>
        <p:spPr>
          <a:xfrm>
            <a:off x="216801" y="5872928"/>
            <a:ext cx="3111921" cy="738664"/>
          </a:xfrm>
          <a:prstGeom prst="rect">
            <a:avLst/>
          </a:prstGeom>
          <a:noFill/>
        </p:spPr>
        <p:txBody>
          <a:bodyPr wrap="square" rtlCol="0">
            <a:spAutoFit/>
          </a:bodyPr>
          <a:lstStyle/>
          <a:p>
            <a:pPr algn="ctr"/>
            <a:r>
              <a:rPr lang="en-US" sz="1400" i="1" dirty="0"/>
              <a:t>This blue bar was used to keep track during visual counting of the black and white units. </a:t>
            </a:r>
          </a:p>
        </p:txBody>
      </p:sp>
      <p:sp>
        <p:nvSpPr>
          <p:cNvPr id="421" name="TextBox 420">
            <a:extLst>
              <a:ext uri="{FF2B5EF4-FFF2-40B4-BE49-F238E27FC236}">
                <a16:creationId xmlns:a16="http://schemas.microsoft.com/office/drawing/2014/main" id="{1ADA7C7C-6F29-45E7-B0CD-5D087973608F}"/>
              </a:ext>
            </a:extLst>
          </p:cNvPr>
          <p:cNvSpPr txBox="1"/>
          <p:nvPr/>
        </p:nvSpPr>
        <p:spPr>
          <a:xfrm>
            <a:off x="78389" y="3345622"/>
            <a:ext cx="3111921" cy="523220"/>
          </a:xfrm>
          <a:prstGeom prst="rect">
            <a:avLst/>
          </a:prstGeom>
          <a:noFill/>
        </p:spPr>
        <p:txBody>
          <a:bodyPr wrap="square" rtlCol="0">
            <a:spAutoFit/>
          </a:bodyPr>
          <a:lstStyle/>
          <a:p>
            <a:pPr algn="ctr"/>
            <a:r>
              <a:rPr lang="en-US" sz="1400" i="1" dirty="0"/>
              <a:t>Nodes shown in grey could be counted either way – black or white. </a:t>
            </a:r>
          </a:p>
        </p:txBody>
      </p:sp>
    </p:spTree>
    <p:extLst>
      <p:ext uri="{BB962C8B-B14F-4D97-AF65-F5344CB8AC3E}">
        <p14:creationId xmlns:p14="http://schemas.microsoft.com/office/powerpoint/2010/main" val="491069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rock&#10;&#10;Description automatically generated">
            <a:extLst>
              <a:ext uri="{FF2B5EF4-FFF2-40B4-BE49-F238E27FC236}">
                <a16:creationId xmlns:a16="http://schemas.microsoft.com/office/drawing/2014/main" id="{6D3B3E5C-EA01-41B0-A124-2DE9436B2C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0" y="-21020"/>
            <a:ext cx="9143999" cy="6858000"/>
          </a:xfrm>
          <a:prstGeom prst="rect">
            <a:avLst/>
          </a:prstGeom>
        </p:spPr>
      </p:pic>
      <p:sp>
        <p:nvSpPr>
          <p:cNvPr id="5" name="TextBox 4">
            <a:extLst>
              <a:ext uri="{FF2B5EF4-FFF2-40B4-BE49-F238E27FC236}">
                <a16:creationId xmlns:a16="http://schemas.microsoft.com/office/drawing/2014/main" id="{C56CB245-68D8-4E4E-B08C-AB52624B771A}"/>
              </a:ext>
            </a:extLst>
          </p:cNvPr>
          <p:cNvSpPr txBox="1"/>
          <p:nvPr/>
        </p:nvSpPr>
        <p:spPr>
          <a:xfrm>
            <a:off x="9514363" y="388307"/>
            <a:ext cx="2439642" cy="369332"/>
          </a:xfrm>
          <a:prstGeom prst="rect">
            <a:avLst/>
          </a:prstGeom>
          <a:noFill/>
        </p:spPr>
        <p:txBody>
          <a:bodyPr wrap="none" rtlCol="0">
            <a:spAutoFit/>
          </a:bodyPr>
          <a:lstStyle/>
          <a:p>
            <a:r>
              <a:rPr lang="en-US" dirty="0"/>
              <a:t>rocks-2_2020-11-16.jpg</a:t>
            </a:r>
          </a:p>
        </p:txBody>
      </p:sp>
      <p:grpSp>
        <p:nvGrpSpPr>
          <p:cNvPr id="6" name="Group 5">
            <a:extLst>
              <a:ext uri="{FF2B5EF4-FFF2-40B4-BE49-F238E27FC236}">
                <a16:creationId xmlns:a16="http://schemas.microsoft.com/office/drawing/2014/main" id="{3899A142-73AB-436A-A138-E13411AC5CB3}"/>
              </a:ext>
            </a:extLst>
          </p:cNvPr>
          <p:cNvGrpSpPr/>
          <p:nvPr/>
        </p:nvGrpSpPr>
        <p:grpSpPr>
          <a:xfrm>
            <a:off x="2799080" y="-10508"/>
            <a:ext cx="3710153" cy="3493485"/>
            <a:chOff x="1538359" y="701696"/>
            <a:chExt cx="3884861" cy="3603385"/>
          </a:xfrm>
        </p:grpSpPr>
        <p:sp>
          <p:nvSpPr>
            <p:cNvPr id="7" name="Rectangle 6">
              <a:extLst>
                <a:ext uri="{FF2B5EF4-FFF2-40B4-BE49-F238E27FC236}">
                  <a16:creationId xmlns:a16="http://schemas.microsoft.com/office/drawing/2014/main" id="{CDE2737E-B898-4078-98C5-F4544A5628B7}"/>
                </a:ext>
              </a:extLst>
            </p:cNvPr>
            <p:cNvSpPr/>
            <p:nvPr/>
          </p:nvSpPr>
          <p:spPr>
            <a:xfrm>
              <a:off x="1538359" y="70252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67B8BAD-D13A-46B9-9672-C1896AB6A052}"/>
                </a:ext>
              </a:extLst>
            </p:cNvPr>
            <p:cNvSpPr/>
            <p:nvPr/>
          </p:nvSpPr>
          <p:spPr>
            <a:xfrm>
              <a:off x="2014539" y="70333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9F4E2B1-A8E1-4E59-A83B-1724523B8CC0}"/>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76DA142-58DF-43D8-9D32-9B592D0F52CD}"/>
                </a:ext>
              </a:extLst>
            </p:cNvPr>
            <p:cNvSpPr/>
            <p:nvPr/>
          </p:nvSpPr>
          <p:spPr>
            <a:xfrm>
              <a:off x="2243153" y="115252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F879CE4-E005-4D31-9CF9-B6FE7A14AB5E}"/>
                </a:ext>
              </a:extLst>
            </p:cNvPr>
            <p:cNvSpPr/>
            <p:nvPr/>
          </p:nvSpPr>
          <p:spPr>
            <a:xfrm>
              <a:off x="2450383" y="70254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E2CB0B8-CDF5-4E49-8D0E-A7F93FE8AF67}"/>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53CA67B-95EA-401E-8B41-D0D937DDED2B}"/>
                </a:ext>
              </a:extLst>
            </p:cNvPr>
            <p:cNvSpPr/>
            <p:nvPr/>
          </p:nvSpPr>
          <p:spPr>
            <a:xfrm>
              <a:off x="2678997" y="115172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84C9F23-D033-438D-A5DA-8264B8A9736B}"/>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316758-2D96-4D13-81C2-C22D4EED0B4E}"/>
                </a:ext>
              </a:extLst>
            </p:cNvPr>
            <p:cNvSpPr/>
            <p:nvPr/>
          </p:nvSpPr>
          <p:spPr>
            <a:xfrm>
              <a:off x="1538361" y="160501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97C76EE-4837-49C7-AE1B-472C58E20496}"/>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B646CA0-48EE-42DA-BBD7-A5E57B58A691}"/>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A55137-F08B-4DCF-92BD-7ED21BF5F780}"/>
                </a:ext>
              </a:extLst>
            </p:cNvPr>
            <p:cNvSpPr/>
            <p:nvPr/>
          </p:nvSpPr>
          <p:spPr>
            <a:xfrm>
              <a:off x="2247907" y="205501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1F69AC9-0662-4019-B612-40EF211789EF}"/>
                </a:ext>
              </a:extLst>
            </p:cNvPr>
            <p:cNvSpPr/>
            <p:nvPr/>
          </p:nvSpPr>
          <p:spPr>
            <a:xfrm>
              <a:off x="2450385" y="160503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001FBDD-6012-420E-AFEE-198819F15E13}"/>
                </a:ext>
              </a:extLst>
            </p:cNvPr>
            <p:cNvSpPr/>
            <p:nvPr/>
          </p:nvSpPr>
          <p:spPr>
            <a:xfrm>
              <a:off x="2926565" y="160584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218FB02-59CD-458E-A5B7-104E566FDCE3}"/>
                </a:ext>
              </a:extLst>
            </p:cNvPr>
            <p:cNvSpPr/>
            <p:nvPr/>
          </p:nvSpPr>
          <p:spPr>
            <a:xfrm>
              <a:off x="2683751" y="205421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E94D8F0-EE82-4519-B59F-C8CEA58A5004}"/>
                </a:ext>
              </a:extLst>
            </p:cNvPr>
            <p:cNvSpPr/>
            <p:nvPr/>
          </p:nvSpPr>
          <p:spPr>
            <a:xfrm>
              <a:off x="3159931" y="205503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BEAAE80-701F-429C-8B59-D7CB9D781FA3}"/>
                </a:ext>
              </a:extLst>
            </p:cNvPr>
            <p:cNvSpPr/>
            <p:nvPr/>
          </p:nvSpPr>
          <p:spPr>
            <a:xfrm>
              <a:off x="1538359" y="250338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88B537D-83AF-48D2-AD9A-58C0D895C1F1}"/>
                </a:ext>
              </a:extLst>
            </p:cNvPr>
            <p:cNvSpPr/>
            <p:nvPr/>
          </p:nvSpPr>
          <p:spPr>
            <a:xfrm>
              <a:off x="2014539" y="250420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FCE13EA-4868-4B68-B3A8-7B0C2C7F7092}"/>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CA02D8E-D20C-43B5-B22F-909015BB36E9}"/>
                </a:ext>
              </a:extLst>
            </p:cNvPr>
            <p:cNvSpPr/>
            <p:nvPr/>
          </p:nvSpPr>
          <p:spPr>
            <a:xfrm>
              <a:off x="2243153" y="295338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F1E78A0-FCE5-463A-A6B7-30118968C06B}"/>
                </a:ext>
              </a:extLst>
            </p:cNvPr>
            <p:cNvSpPr/>
            <p:nvPr/>
          </p:nvSpPr>
          <p:spPr>
            <a:xfrm>
              <a:off x="2450383" y="250340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9C8EB945-BCCC-4959-B40B-25BC35E253C4}"/>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4C41829-D69C-47C0-A21E-E29508643D87}"/>
                </a:ext>
              </a:extLst>
            </p:cNvPr>
            <p:cNvSpPr/>
            <p:nvPr/>
          </p:nvSpPr>
          <p:spPr>
            <a:xfrm>
              <a:off x="2678997" y="29525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EBC64F9-FD84-4680-B5DD-34C38C577114}"/>
                </a:ext>
              </a:extLst>
            </p:cNvPr>
            <p:cNvSpPr/>
            <p:nvPr/>
          </p:nvSpPr>
          <p:spPr>
            <a:xfrm>
              <a:off x="3155177" y="29534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CE2E66A9-3979-47D0-8D0F-C5326FFF1213}"/>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60E57B06-8D88-4728-953B-74E9A5488984}"/>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92EEBF05-EA40-4583-8A32-1E18E01E3B3D}"/>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C7F4F60-E2CD-497A-BE98-F13E5EE1D7C7}"/>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7DC7B278-6877-4AC0-B4DD-8A20807D12C5}"/>
                </a:ext>
              </a:extLst>
            </p:cNvPr>
            <p:cNvSpPr/>
            <p:nvPr/>
          </p:nvSpPr>
          <p:spPr>
            <a:xfrm>
              <a:off x="2450385" y="3405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3457100-BDC2-493A-8BA9-E7FD5579AD60}"/>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3D3DC29E-B9F5-4D97-A987-FC53F2CB3C49}"/>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1E6AB321-E1C6-4C06-AD7E-E2FED0742551}"/>
                </a:ext>
              </a:extLst>
            </p:cNvPr>
            <p:cNvSpPr/>
            <p:nvPr/>
          </p:nvSpPr>
          <p:spPr>
            <a:xfrm>
              <a:off x="3159931" y="385589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FC89B27-BFA2-4C4C-B6D3-74B8A4462920}"/>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F0CE91EB-5052-48AE-A8C4-04A1EC906DB8}"/>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B5A0E992-D24B-450D-8393-3B3605447A69}"/>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8306671-CA0E-40A0-970A-18E98464843D}"/>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63816ED4-1E59-4995-9075-65C82798A23C}"/>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F4F5ED03-5AE0-429B-AB6E-5F620594EBD3}"/>
                </a:ext>
              </a:extLst>
            </p:cNvPr>
            <p:cNvSpPr/>
            <p:nvPr/>
          </p:nvSpPr>
          <p:spPr>
            <a:xfrm>
              <a:off x="4750611" y="70252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03ECEAE-D8DB-4891-BABD-8424852BEA72}"/>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9D736C4-F72F-4B39-838F-1CDBBA323199}"/>
                </a:ext>
              </a:extLst>
            </p:cNvPr>
            <p:cNvSpPr/>
            <p:nvPr/>
          </p:nvSpPr>
          <p:spPr>
            <a:xfrm>
              <a:off x="4979225" y="1151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05350208-446B-4F3A-8F46-471A255DC4EB}"/>
                </a:ext>
              </a:extLst>
            </p:cNvPr>
            <p:cNvSpPr/>
            <p:nvPr/>
          </p:nvSpPr>
          <p:spPr>
            <a:xfrm>
              <a:off x="3362409" y="16041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95F0EA8E-E8C9-47C4-A28B-5C9AA45C20A0}"/>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D993FA5-A3F0-4829-B0CA-26278547391E}"/>
                </a:ext>
              </a:extLst>
            </p:cNvPr>
            <p:cNvSpPr/>
            <p:nvPr/>
          </p:nvSpPr>
          <p:spPr>
            <a:xfrm>
              <a:off x="3595775" y="205337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F5B3FF28-A254-45AB-831E-1402F40A2A3D}"/>
                </a:ext>
              </a:extLst>
            </p:cNvPr>
            <p:cNvSpPr/>
            <p:nvPr/>
          </p:nvSpPr>
          <p:spPr>
            <a:xfrm>
              <a:off x="4071955" y="205418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F698F62-3A61-4BA0-8B8D-BD386F75E127}"/>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F084C389-1FB9-494D-A588-15B8E3451BD9}"/>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074209A-2E1F-4B5E-B296-533A5BC7B6F4}"/>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EDD5F133-3DA5-45E1-816F-06C2B325502B}"/>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5935DFA7-03E0-4474-A523-32C0021C087D}"/>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4083F27C-D484-40AB-8DAD-C85CB6A34CD8}"/>
                </a:ext>
              </a:extLst>
            </p:cNvPr>
            <p:cNvSpPr/>
            <p:nvPr/>
          </p:nvSpPr>
          <p:spPr>
            <a:xfrm>
              <a:off x="3838587" y="250337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6E72FDE0-F72A-4372-A9EA-9F183102D208}"/>
                </a:ext>
              </a:extLst>
            </p:cNvPr>
            <p:cNvSpPr/>
            <p:nvPr/>
          </p:nvSpPr>
          <p:spPr>
            <a:xfrm>
              <a:off x="3591021" y="295174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686A73A0-2891-4506-B634-F97907645326}"/>
                </a:ext>
              </a:extLst>
            </p:cNvPr>
            <p:cNvSpPr/>
            <p:nvPr/>
          </p:nvSpPr>
          <p:spPr>
            <a:xfrm>
              <a:off x="4067201" y="295255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057851CE-0C92-4CD4-BE81-3CC47257E803}"/>
                </a:ext>
              </a:extLst>
            </p:cNvPr>
            <p:cNvSpPr/>
            <p:nvPr/>
          </p:nvSpPr>
          <p:spPr>
            <a:xfrm>
              <a:off x="4274431" y="250257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259C157B-F614-4293-A899-7225CCD9FA96}"/>
                </a:ext>
              </a:extLst>
            </p:cNvPr>
            <p:cNvSpPr/>
            <p:nvPr/>
          </p:nvSpPr>
          <p:spPr>
            <a:xfrm>
              <a:off x="4750611" y="250338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9678D622-9BDC-4603-8012-953B050E82C0}"/>
                </a:ext>
              </a:extLst>
            </p:cNvPr>
            <p:cNvSpPr/>
            <p:nvPr/>
          </p:nvSpPr>
          <p:spPr>
            <a:xfrm>
              <a:off x="4503045" y="295176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AE5284D2-DBF8-4F7B-9DB3-837406E3CD0A}"/>
                </a:ext>
              </a:extLst>
            </p:cNvPr>
            <p:cNvSpPr/>
            <p:nvPr/>
          </p:nvSpPr>
          <p:spPr>
            <a:xfrm>
              <a:off x="4979225" y="295257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1B1B49E5-01C8-47A9-BEFB-DFC8D6EAF5FC}"/>
                </a:ext>
              </a:extLst>
            </p:cNvPr>
            <p:cNvSpPr/>
            <p:nvPr/>
          </p:nvSpPr>
          <p:spPr>
            <a:xfrm>
              <a:off x="3362409" y="340505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E6EAA8F5-6475-4215-B557-30FD9451A688}"/>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BA0F50B7-8C57-4E1C-BFE6-56FA9CCB90B6}"/>
                </a:ext>
              </a:extLst>
            </p:cNvPr>
            <p:cNvSpPr/>
            <p:nvPr/>
          </p:nvSpPr>
          <p:spPr>
            <a:xfrm>
              <a:off x="3595775" y="385423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38CACA50-DF03-403E-932F-716CA4A3179A}"/>
                </a:ext>
              </a:extLst>
            </p:cNvPr>
            <p:cNvSpPr/>
            <p:nvPr/>
          </p:nvSpPr>
          <p:spPr>
            <a:xfrm>
              <a:off x="4071955" y="385505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A6041472-6345-44A5-A8FF-97489064391D}"/>
                </a:ext>
              </a:extLst>
            </p:cNvPr>
            <p:cNvSpPr/>
            <p:nvPr/>
          </p:nvSpPr>
          <p:spPr>
            <a:xfrm>
              <a:off x="4274433" y="340506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90AB7669-C42B-4624-A1CC-D64392D5BCA7}"/>
                </a:ext>
              </a:extLst>
            </p:cNvPr>
            <p:cNvSpPr/>
            <p:nvPr/>
          </p:nvSpPr>
          <p:spPr>
            <a:xfrm>
              <a:off x="4750613" y="340588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1F855C2D-DFAB-4182-81C6-1A5A3F3C78D1}"/>
                </a:ext>
              </a:extLst>
            </p:cNvPr>
            <p:cNvSpPr/>
            <p:nvPr/>
          </p:nvSpPr>
          <p:spPr>
            <a:xfrm>
              <a:off x="4507799" y="385425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1BE4BE4E-CF99-4A5C-A06F-535CAB99A583}"/>
                </a:ext>
              </a:extLst>
            </p:cNvPr>
            <p:cNvSpPr/>
            <p:nvPr/>
          </p:nvSpPr>
          <p:spPr>
            <a:xfrm>
              <a:off x="4983979" y="385506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08BBD108-9CCA-4937-9935-9FBCD440B641}"/>
              </a:ext>
            </a:extLst>
          </p:cNvPr>
          <p:cNvGrpSpPr/>
          <p:nvPr/>
        </p:nvGrpSpPr>
        <p:grpSpPr>
          <a:xfrm>
            <a:off x="2807873" y="3491842"/>
            <a:ext cx="3705512" cy="3366162"/>
            <a:chOff x="1538359" y="701696"/>
            <a:chExt cx="3884861" cy="3603385"/>
          </a:xfrm>
        </p:grpSpPr>
        <p:sp>
          <p:nvSpPr>
            <p:cNvPr id="72" name="Rectangle 71">
              <a:extLst>
                <a:ext uri="{FF2B5EF4-FFF2-40B4-BE49-F238E27FC236}">
                  <a16:creationId xmlns:a16="http://schemas.microsoft.com/office/drawing/2014/main" id="{4230D1EF-EF81-4591-912D-2D141B4D1D6A}"/>
                </a:ext>
              </a:extLst>
            </p:cNvPr>
            <p:cNvSpPr/>
            <p:nvPr/>
          </p:nvSpPr>
          <p:spPr>
            <a:xfrm>
              <a:off x="1538359" y="70252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25059AC9-92A3-48E7-8E6D-43469C39D901}"/>
                </a:ext>
              </a:extLst>
            </p:cNvPr>
            <p:cNvSpPr/>
            <p:nvPr/>
          </p:nvSpPr>
          <p:spPr>
            <a:xfrm>
              <a:off x="2014539" y="70333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90A5BD46-7812-42E6-9EF2-8583F39F2E70}"/>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1428C3A2-700C-45B0-99EB-92FA58745189}"/>
                </a:ext>
              </a:extLst>
            </p:cNvPr>
            <p:cNvSpPr/>
            <p:nvPr/>
          </p:nvSpPr>
          <p:spPr>
            <a:xfrm>
              <a:off x="2243153" y="115252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16DD93A7-F4B5-4089-9404-A4ACC6F8DCE2}"/>
                </a:ext>
              </a:extLst>
            </p:cNvPr>
            <p:cNvSpPr/>
            <p:nvPr/>
          </p:nvSpPr>
          <p:spPr>
            <a:xfrm>
              <a:off x="2450383" y="70254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40064560-9AD0-4AE9-9500-8B1AD774F9CD}"/>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DDADDF10-E63A-4400-BDFB-08DC291887B2}"/>
                </a:ext>
              </a:extLst>
            </p:cNvPr>
            <p:cNvSpPr/>
            <p:nvPr/>
          </p:nvSpPr>
          <p:spPr>
            <a:xfrm>
              <a:off x="2678997" y="115172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82A7BF08-0EB0-45F4-AFD4-5544174BF057}"/>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FFF41C9B-E389-4E30-ACE3-7D399CA4C2F2}"/>
                </a:ext>
              </a:extLst>
            </p:cNvPr>
            <p:cNvSpPr/>
            <p:nvPr/>
          </p:nvSpPr>
          <p:spPr>
            <a:xfrm>
              <a:off x="1538361" y="160501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82FEE509-FD72-4B6D-BB01-FE47CCCD85ED}"/>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24932C4E-B467-47DF-8880-736FBC4F8742}"/>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51D307DD-A772-4B87-91D4-6895D9C87D30}"/>
                </a:ext>
              </a:extLst>
            </p:cNvPr>
            <p:cNvSpPr/>
            <p:nvPr/>
          </p:nvSpPr>
          <p:spPr>
            <a:xfrm>
              <a:off x="2247907" y="205501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F99B6910-B630-48B0-BE78-ACEC87A94E4F}"/>
                </a:ext>
              </a:extLst>
            </p:cNvPr>
            <p:cNvSpPr/>
            <p:nvPr/>
          </p:nvSpPr>
          <p:spPr>
            <a:xfrm>
              <a:off x="2450385" y="160503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56C8F0BD-65EF-4E76-9265-0AC26743CD30}"/>
                </a:ext>
              </a:extLst>
            </p:cNvPr>
            <p:cNvSpPr/>
            <p:nvPr/>
          </p:nvSpPr>
          <p:spPr>
            <a:xfrm>
              <a:off x="2926565" y="160584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0EB41B39-BBF7-45AB-90FE-91A0EA02ECDA}"/>
                </a:ext>
              </a:extLst>
            </p:cNvPr>
            <p:cNvSpPr/>
            <p:nvPr/>
          </p:nvSpPr>
          <p:spPr>
            <a:xfrm>
              <a:off x="2683751" y="205421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FF4F5BEE-1A6F-421D-A192-7D4457679953}"/>
                </a:ext>
              </a:extLst>
            </p:cNvPr>
            <p:cNvSpPr/>
            <p:nvPr/>
          </p:nvSpPr>
          <p:spPr>
            <a:xfrm>
              <a:off x="3159931" y="205503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715FED67-844A-44B8-93F8-D93194863138}"/>
                </a:ext>
              </a:extLst>
            </p:cNvPr>
            <p:cNvSpPr/>
            <p:nvPr/>
          </p:nvSpPr>
          <p:spPr>
            <a:xfrm>
              <a:off x="1538359" y="250338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CB340E48-5923-4195-BC2D-D137AD42A8D8}"/>
                </a:ext>
              </a:extLst>
            </p:cNvPr>
            <p:cNvSpPr/>
            <p:nvPr/>
          </p:nvSpPr>
          <p:spPr>
            <a:xfrm>
              <a:off x="2014539" y="250420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943513C0-D2B5-45EA-96F1-441B506A3E5E}"/>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5B690802-01FE-43A0-9908-29E28092A75A}"/>
                </a:ext>
              </a:extLst>
            </p:cNvPr>
            <p:cNvSpPr/>
            <p:nvPr/>
          </p:nvSpPr>
          <p:spPr>
            <a:xfrm>
              <a:off x="2243153" y="295338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932A8188-E376-4D9C-8CA5-B1D68D17CB71}"/>
                </a:ext>
              </a:extLst>
            </p:cNvPr>
            <p:cNvSpPr/>
            <p:nvPr/>
          </p:nvSpPr>
          <p:spPr>
            <a:xfrm>
              <a:off x="2450383" y="250340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B4782A24-5FA2-4B2B-BB08-0C5B2B3A02EB}"/>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315B0287-C2E9-4604-899C-DFF6218F6D58}"/>
                </a:ext>
              </a:extLst>
            </p:cNvPr>
            <p:cNvSpPr/>
            <p:nvPr/>
          </p:nvSpPr>
          <p:spPr>
            <a:xfrm>
              <a:off x="2678997" y="29525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A2A36C66-10C2-411E-8881-6952F0145A85}"/>
                </a:ext>
              </a:extLst>
            </p:cNvPr>
            <p:cNvSpPr/>
            <p:nvPr/>
          </p:nvSpPr>
          <p:spPr>
            <a:xfrm>
              <a:off x="3155177" y="29534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E6402CE3-D770-4306-A0AC-999C4231CF40}"/>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F577F340-7548-4BA8-B595-56DDA4F20CBC}"/>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D98A6E61-7BA6-47FB-9D48-9DFAA1BDFDDC}"/>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5343A3EF-D92E-40C8-BA6E-2898CAB5853F}"/>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3BD1DAEB-77D0-4ABC-AE51-971790ACBF2A}"/>
                </a:ext>
              </a:extLst>
            </p:cNvPr>
            <p:cNvSpPr/>
            <p:nvPr/>
          </p:nvSpPr>
          <p:spPr>
            <a:xfrm>
              <a:off x="2450385" y="3405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142E97E4-A191-48E4-88CC-CDB4161B6C8D}"/>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2288E355-C515-41A7-9F6F-351430614CCF}"/>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0A7ECFD7-F3CD-4538-BFD6-A9C3B68FF98C}"/>
                </a:ext>
              </a:extLst>
            </p:cNvPr>
            <p:cNvSpPr/>
            <p:nvPr/>
          </p:nvSpPr>
          <p:spPr>
            <a:xfrm>
              <a:off x="3159931" y="385589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2BEEC809-4029-4A77-89D9-5D2DBE9A8B1A}"/>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E837A2A6-5CBD-49A4-B6E0-0D0175DF8200}"/>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82318888-0B9E-4371-AA49-180A9AD3DF65}"/>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BA3F12B4-430D-4257-A6B6-B3910890E383}"/>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484116D7-6FF2-4E8C-9726-5C9CFDD32FBF}"/>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EF3ED76C-2F59-40AE-AC59-127F982DDBB3}"/>
                </a:ext>
              </a:extLst>
            </p:cNvPr>
            <p:cNvSpPr/>
            <p:nvPr/>
          </p:nvSpPr>
          <p:spPr>
            <a:xfrm>
              <a:off x="4750611" y="70252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99E16423-E028-4730-B82F-99699A28381F}"/>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DC2F9A3A-57EE-458D-B4AA-070954698F48}"/>
                </a:ext>
              </a:extLst>
            </p:cNvPr>
            <p:cNvSpPr/>
            <p:nvPr/>
          </p:nvSpPr>
          <p:spPr>
            <a:xfrm>
              <a:off x="4979225" y="1151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AFECB797-86F7-48F8-9D74-6432E7150385}"/>
                </a:ext>
              </a:extLst>
            </p:cNvPr>
            <p:cNvSpPr/>
            <p:nvPr/>
          </p:nvSpPr>
          <p:spPr>
            <a:xfrm>
              <a:off x="3362409" y="16041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EBE96428-A4BD-4C81-A115-A5EC76B0EE80}"/>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FD2253CF-A91E-4826-AEA1-A2366EAF6CF7}"/>
                </a:ext>
              </a:extLst>
            </p:cNvPr>
            <p:cNvSpPr/>
            <p:nvPr/>
          </p:nvSpPr>
          <p:spPr>
            <a:xfrm>
              <a:off x="3595775" y="205337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38709B45-624C-4145-904A-F66F203B60C0}"/>
                </a:ext>
              </a:extLst>
            </p:cNvPr>
            <p:cNvSpPr/>
            <p:nvPr/>
          </p:nvSpPr>
          <p:spPr>
            <a:xfrm>
              <a:off x="4071955" y="205418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1F52BC90-D648-42AC-AB4C-B8C67261E55B}"/>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a:extLst>
                <a:ext uri="{FF2B5EF4-FFF2-40B4-BE49-F238E27FC236}">
                  <a16:creationId xmlns:a16="http://schemas.microsoft.com/office/drawing/2014/main" id="{D1A3373D-EF92-4652-88D1-CFDEC259F0CA}"/>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E082C3B8-E598-4ACF-9482-08433E4525C1}"/>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a:extLst>
                <a:ext uri="{FF2B5EF4-FFF2-40B4-BE49-F238E27FC236}">
                  <a16:creationId xmlns:a16="http://schemas.microsoft.com/office/drawing/2014/main" id="{87877C2B-C004-4122-A996-7B0A26FD4858}"/>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a:extLst>
                <a:ext uri="{FF2B5EF4-FFF2-40B4-BE49-F238E27FC236}">
                  <a16:creationId xmlns:a16="http://schemas.microsoft.com/office/drawing/2014/main" id="{A25BCE93-542E-4861-8C94-BBEC162620FE}"/>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001F0AAD-2FA7-48CD-89A2-1183D6C6493F}"/>
                </a:ext>
              </a:extLst>
            </p:cNvPr>
            <p:cNvSpPr/>
            <p:nvPr/>
          </p:nvSpPr>
          <p:spPr>
            <a:xfrm>
              <a:off x="3838587" y="250337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369C29EC-5F9E-4E2E-9EE0-676D55CDF8A2}"/>
                </a:ext>
              </a:extLst>
            </p:cNvPr>
            <p:cNvSpPr/>
            <p:nvPr/>
          </p:nvSpPr>
          <p:spPr>
            <a:xfrm>
              <a:off x="3591021" y="295174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a:extLst>
                <a:ext uri="{FF2B5EF4-FFF2-40B4-BE49-F238E27FC236}">
                  <a16:creationId xmlns:a16="http://schemas.microsoft.com/office/drawing/2014/main" id="{29C78D8B-E057-4DD4-A2E6-02A534A5D470}"/>
                </a:ext>
              </a:extLst>
            </p:cNvPr>
            <p:cNvSpPr/>
            <p:nvPr/>
          </p:nvSpPr>
          <p:spPr>
            <a:xfrm>
              <a:off x="4067201" y="295255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a:extLst>
                <a:ext uri="{FF2B5EF4-FFF2-40B4-BE49-F238E27FC236}">
                  <a16:creationId xmlns:a16="http://schemas.microsoft.com/office/drawing/2014/main" id="{F08DAEDD-4D4C-4044-A0BD-939F751D8EAF}"/>
                </a:ext>
              </a:extLst>
            </p:cNvPr>
            <p:cNvSpPr/>
            <p:nvPr/>
          </p:nvSpPr>
          <p:spPr>
            <a:xfrm>
              <a:off x="4274431" y="250257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098C8AE4-4153-493B-BB6D-341E402141B7}"/>
                </a:ext>
              </a:extLst>
            </p:cNvPr>
            <p:cNvSpPr/>
            <p:nvPr/>
          </p:nvSpPr>
          <p:spPr>
            <a:xfrm>
              <a:off x="4750611" y="250338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a:extLst>
                <a:ext uri="{FF2B5EF4-FFF2-40B4-BE49-F238E27FC236}">
                  <a16:creationId xmlns:a16="http://schemas.microsoft.com/office/drawing/2014/main" id="{4C470363-C975-42D3-BD45-BE82B4DFFB11}"/>
                </a:ext>
              </a:extLst>
            </p:cNvPr>
            <p:cNvSpPr/>
            <p:nvPr/>
          </p:nvSpPr>
          <p:spPr>
            <a:xfrm>
              <a:off x="4503045" y="295176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F13F9267-A244-491B-9B9D-1905065FAAD9}"/>
                </a:ext>
              </a:extLst>
            </p:cNvPr>
            <p:cNvSpPr/>
            <p:nvPr/>
          </p:nvSpPr>
          <p:spPr>
            <a:xfrm>
              <a:off x="4979225" y="295257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a:extLst>
                <a:ext uri="{FF2B5EF4-FFF2-40B4-BE49-F238E27FC236}">
                  <a16:creationId xmlns:a16="http://schemas.microsoft.com/office/drawing/2014/main" id="{41B08B78-7199-48BE-9CDE-E118B13AA7F7}"/>
                </a:ext>
              </a:extLst>
            </p:cNvPr>
            <p:cNvSpPr/>
            <p:nvPr/>
          </p:nvSpPr>
          <p:spPr>
            <a:xfrm>
              <a:off x="3362409" y="340505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a:extLst>
                <a:ext uri="{FF2B5EF4-FFF2-40B4-BE49-F238E27FC236}">
                  <a16:creationId xmlns:a16="http://schemas.microsoft.com/office/drawing/2014/main" id="{FFD0FEEA-7255-44AF-8364-5EECC31A8A27}"/>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F04325A6-A56C-41AE-B8E2-FA024CFB95BE}"/>
                </a:ext>
              </a:extLst>
            </p:cNvPr>
            <p:cNvSpPr/>
            <p:nvPr/>
          </p:nvSpPr>
          <p:spPr>
            <a:xfrm>
              <a:off x="3595775" y="385423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172A4B4B-E30C-4997-AAC0-E14F5F320593}"/>
                </a:ext>
              </a:extLst>
            </p:cNvPr>
            <p:cNvSpPr/>
            <p:nvPr/>
          </p:nvSpPr>
          <p:spPr>
            <a:xfrm>
              <a:off x="4071955" y="385505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a:extLst>
                <a:ext uri="{FF2B5EF4-FFF2-40B4-BE49-F238E27FC236}">
                  <a16:creationId xmlns:a16="http://schemas.microsoft.com/office/drawing/2014/main" id="{9F1645F7-5F47-44E7-A290-39949F0141A5}"/>
                </a:ext>
              </a:extLst>
            </p:cNvPr>
            <p:cNvSpPr/>
            <p:nvPr/>
          </p:nvSpPr>
          <p:spPr>
            <a:xfrm>
              <a:off x="4274433" y="340506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94D9C2E2-132B-418B-A927-C3F1D5DB38D3}"/>
                </a:ext>
              </a:extLst>
            </p:cNvPr>
            <p:cNvSpPr/>
            <p:nvPr/>
          </p:nvSpPr>
          <p:spPr>
            <a:xfrm>
              <a:off x="4750613" y="340588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19693B83-1410-4AB4-8D8A-26B32118EB27}"/>
                </a:ext>
              </a:extLst>
            </p:cNvPr>
            <p:cNvSpPr/>
            <p:nvPr/>
          </p:nvSpPr>
          <p:spPr>
            <a:xfrm>
              <a:off x="4507799" y="385425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EE7D4F02-B0C4-482D-9EAC-7D200DDDB92D}"/>
                </a:ext>
              </a:extLst>
            </p:cNvPr>
            <p:cNvSpPr/>
            <p:nvPr/>
          </p:nvSpPr>
          <p:spPr>
            <a:xfrm>
              <a:off x="4983979" y="385506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7" name="TextBox 136">
            <a:extLst>
              <a:ext uri="{FF2B5EF4-FFF2-40B4-BE49-F238E27FC236}">
                <a16:creationId xmlns:a16="http://schemas.microsoft.com/office/drawing/2014/main" id="{7B9EBEA0-C48D-4C6A-AB6E-CCACD465DE7D}"/>
              </a:ext>
            </a:extLst>
          </p:cNvPr>
          <p:cNvSpPr txBox="1"/>
          <p:nvPr/>
        </p:nvSpPr>
        <p:spPr>
          <a:xfrm>
            <a:off x="9286371" y="861250"/>
            <a:ext cx="2818567" cy="1600438"/>
          </a:xfrm>
          <a:prstGeom prst="rect">
            <a:avLst/>
          </a:prstGeom>
          <a:noFill/>
        </p:spPr>
        <p:txBody>
          <a:bodyPr wrap="square" rtlCol="0">
            <a:spAutoFit/>
          </a:bodyPr>
          <a:lstStyle/>
          <a:p>
            <a:pPr algn="ctr"/>
            <a:r>
              <a:rPr lang="en-US" sz="1400" dirty="0"/>
              <a:t>Natural Topography #1</a:t>
            </a:r>
          </a:p>
          <a:p>
            <a:pPr algn="ctr"/>
            <a:r>
              <a:rPr lang="en-US" sz="1400" dirty="0"/>
              <a:t>Using two of the 8x8 grid overlays to create an 8x16 vertical grid</a:t>
            </a:r>
          </a:p>
          <a:p>
            <a:pPr algn="ctr"/>
            <a:endParaRPr lang="en-US" sz="1400" dirty="0"/>
          </a:p>
          <a:p>
            <a:pPr algn="ctr"/>
            <a:r>
              <a:rPr lang="en-US" sz="1400" dirty="0"/>
              <a:t>Vertical grids shifted one unit to the right, compared with first (aborted) grid layout</a:t>
            </a:r>
          </a:p>
        </p:txBody>
      </p:sp>
    </p:spTree>
    <p:extLst>
      <p:ext uri="{BB962C8B-B14F-4D97-AF65-F5344CB8AC3E}">
        <p14:creationId xmlns:p14="http://schemas.microsoft.com/office/powerpoint/2010/main" val="21047875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406493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 name="Rectangle 35"/>
          <p:cNvSpPr/>
          <p:nvPr/>
        </p:nvSpPr>
        <p:spPr>
          <a:xfrm>
            <a:off x="4360770"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 name="Rectangle 36"/>
          <p:cNvSpPr/>
          <p:nvPr/>
        </p:nvSpPr>
        <p:spPr>
          <a:xfrm>
            <a:off x="465660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 name="Rectangle 37"/>
          <p:cNvSpPr/>
          <p:nvPr/>
        </p:nvSpPr>
        <p:spPr>
          <a:xfrm>
            <a:off x="495244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 name="Rectangle 38"/>
          <p:cNvSpPr/>
          <p:nvPr/>
        </p:nvSpPr>
        <p:spPr>
          <a:xfrm>
            <a:off x="554411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 name="Rectangle 39"/>
          <p:cNvSpPr/>
          <p:nvPr/>
        </p:nvSpPr>
        <p:spPr>
          <a:xfrm>
            <a:off x="583994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 name="Rectangle 40"/>
          <p:cNvSpPr/>
          <p:nvPr/>
        </p:nvSpPr>
        <p:spPr>
          <a:xfrm>
            <a:off x="5248276"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 name="Rectangle 41"/>
          <p:cNvSpPr/>
          <p:nvPr/>
        </p:nvSpPr>
        <p:spPr>
          <a:xfrm>
            <a:off x="6135782"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4" name="Rectangle 123"/>
          <p:cNvSpPr/>
          <p:nvPr/>
        </p:nvSpPr>
        <p:spPr>
          <a:xfrm>
            <a:off x="643161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5" name="Rectangle 124"/>
          <p:cNvSpPr/>
          <p:nvPr/>
        </p:nvSpPr>
        <p:spPr>
          <a:xfrm>
            <a:off x="672745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6" name="Rectangle 125"/>
          <p:cNvSpPr/>
          <p:nvPr/>
        </p:nvSpPr>
        <p:spPr>
          <a:xfrm>
            <a:off x="702328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7" name="Rectangle 126"/>
          <p:cNvSpPr/>
          <p:nvPr/>
        </p:nvSpPr>
        <p:spPr>
          <a:xfrm>
            <a:off x="731912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8" name="Rectangle 127"/>
          <p:cNvSpPr/>
          <p:nvPr/>
        </p:nvSpPr>
        <p:spPr>
          <a:xfrm>
            <a:off x="791079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9" name="Rectangle 128"/>
          <p:cNvSpPr/>
          <p:nvPr/>
        </p:nvSpPr>
        <p:spPr>
          <a:xfrm>
            <a:off x="850246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30" name="Rectangle 129"/>
          <p:cNvSpPr/>
          <p:nvPr/>
        </p:nvSpPr>
        <p:spPr>
          <a:xfrm>
            <a:off x="761495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3" name="Rectangle 152"/>
          <p:cNvSpPr/>
          <p:nvPr/>
        </p:nvSpPr>
        <p:spPr>
          <a:xfrm>
            <a:off x="6283700"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4" name="Rectangle 153"/>
          <p:cNvSpPr/>
          <p:nvPr/>
        </p:nvSpPr>
        <p:spPr>
          <a:xfrm>
            <a:off x="6579535"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5" name="Rectangle 154"/>
          <p:cNvSpPr/>
          <p:nvPr/>
        </p:nvSpPr>
        <p:spPr>
          <a:xfrm>
            <a:off x="7171205"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4" name="Rectangle 163"/>
          <p:cNvSpPr/>
          <p:nvPr/>
        </p:nvSpPr>
        <p:spPr>
          <a:xfrm>
            <a:off x="805871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5" name="Rectangle 164"/>
          <p:cNvSpPr/>
          <p:nvPr/>
        </p:nvSpPr>
        <p:spPr>
          <a:xfrm>
            <a:off x="8650382" y="923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 name="Rectangle 2"/>
          <p:cNvSpPr/>
          <p:nvPr/>
        </p:nvSpPr>
        <p:spPr>
          <a:xfrm rot="10800000">
            <a:off x="8058710"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 name="Rectangle 3"/>
          <p:cNvSpPr/>
          <p:nvPr/>
        </p:nvSpPr>
        <p:spPr>
          <a:xfrm rot="10800000">
            <a:off x="7467040"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1" name="Rectangle 140"/>
          <p:cNvSpPr/>
          <p:nvPr/>
        </p:nvSpPr>
        <p:spPr>
          <a:xfrm rot="10800000">
            <a:off x="717120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2" name="Rectangle 141"/>
          <p:cNvSpPr/>
          <p:nvPr/>
        </p:nvSpPr>
        <p:spPr>
          <a:xfrm rot="10800000">
            <a:off x="6875369"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9" name="Rectangle 148"/>
          <p:cNvSpPr/>
          <p:nvPr/>
        </p:nvSpPr>
        <p:spPr>
          <a:xfrm rot="10800000">
            <a:off x="598786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8" name="Rectangle 157"/>
          <p:cNvSpPr/>
          <p:nvPr/>
        </p:nvSpPr>
        <p:spPr>
          <a:xfrm rot="10800000">
            <a:off x="4508687"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9" name="Rectangle 158"/>
          <p:cNvSpPr/>
          <p:nvPr/>
        </p:nvSpPr>
        <p:spPr>
          <a:xfrm rot="10800000">
            <a:off x="3917016"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6" name="Rectangle 165"/>
          <p:cNvSpPr/>
          <p:nvPr/>
        </p:nvSpPr>
        <p:spPr>
          <a:xfrm rot="10800000">
            <a:off x="8650381" y="5191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7" name="Rectangle 166"/>
          <p:cNvSpPr/>
          <p:nvPr/>
        </p:nvSpPr>
        <p:spPr>
          <a:xfrm>
            <a:off x="4360770"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0" name="Rectangle 169"/>
          <p:cNvSpPr/>
          <p:nvPr/>
        </p:nvSpPr>
        <p:spPr>
          <a:xfrm>
            <a:off x="4212853"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5" name="Rectangle 174"/>
          <p:cNvSpPr/>
          <p:nvPr/>
        </p:nvSpPr>
        <p:spPr>
          <a:xfrm>
            <a:off x="6135782"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6" name="Rectangle 175"/>
          <p:cNvSpPr/>
          <p:nvPr/>
        </p:nvSpPr>
        <p:spPr>
          <a:xfrm>
            <a:off x="5839947"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2" name="Rectangle 181"/>
          <p:cNvSpPr/>
          <p:nvPr/>
        </p:nvSpPr>
        <p:spPr>
          <a:xfrm>
            <a:off x="6727453"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1" name="Rectangle 190"/>
          <p:cNvSpPr/>
          <p:nvPr/>
        </p:nvSpPr>
        <p:spPr>
          <a:xfrm>
            <a:off x="8502464"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3" name="Rectangle 192"/>
          <p:cNvSpPr/>
          <p:nvPr/>
        </p:nvSpPr>
        <p:spPr>
          <a:xfrm>
            <a:off x="7467041"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7" name="Rectangle 196"/>
          <p:cNvSpPr/>
          <p:nvPr/>
        </p:nvSpPr>
        <p:spPr>
          <a:xfrm>
            <a:off x="3917017"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8" name="Rectangle 197"/>
          <p:cNvSpPr/>
          <p:nvPr/>
        </p:nvSpPr>
        <p:spPr>
          <a:xfrm>
            <a:off x="8650382" y="1533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9" name="Rectangle 198"/>
          <p:cNvSpPr/>
          <p:nvPr/>
        </p:nvSpPr>
        <p:spPr>
          <a:xfrm>
            <a:off x="8798300" y="1838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0" name="Rectangle 199"/>
          <p:cNvSpPr/>
          <p:nvPr/>
        </p:nvSpPr>
        <p:spPr>
          <a:xfrm>
            <a:off x="4064935"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7" name="Rectangle 206"/>
          <p:cNvSpPr/>
          <p:nvPr/>
        </p:nvSpPr>
        <p:spPr>
          <a:xfrm>
            <a:off x="5248276"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6" name="Rectangle 215"/>
          <p:cNvSpPr/>
          <p:nvPr/>
        </p:nvSpPr>
        <p:spPr>
          <a:xfrm>
            <a:off x="6727453"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8" name="Rectangle 217"/>
          <p:cNvSpPr/>
          <p:nvPr/>
        </p:nvSpPr>
        <p:spPr>
          <a:xfrm>
            <a:off x="7023288"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9" name="Rectangle 218"/>
          <p:cNvSpPr/>
          <p:nvPr/>
        </p:nvSpPr>
        <p:spPr>
          <a:xfrm>
            <a:off x="6283700"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0" name="Rectangle 219"/>
          <p:cNvSpPr/>
          <p:nvPr/>
        </p:nvSpPr>
        <p:spPr>
          <a:xfrm>
            <a:off x="6579535"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2" name="Rectangle 221"/>
          <p:cNvSpPr/>
          <p:nvPr/>
        </p:nvSpPr>
        <p:spPr>
          <a:xfrm>
            <a:off x="6875370"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7" name="Rectangle 226"/>
          <p:cNvSpPr/>
          <p:nvPr/>
        </p:nvSpPr>
        <p:spPr>
          <a:xfrm>
            <a:off x="7467041"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8" name="Rectangle 227"/>
          <p:cNvSpPr/>
          <p:nvPr/>
        </p:nvSpPr>
        <p:spPr>
          <a:xfrm>
            <a:off x="7762876"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1" name="Rectangle 230"/>
          <p:cNvSpPr/>
          <p:nvPr/>
        </p:nvSpPr>
        <p:spPr>
          <a:xfrm>
            <a:off x="3917017"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2" name="Rectangle 231"/>
          <p:cNvSpPr/>
          <p:nvPr/>
        </p:nvSpPr>
        <p:spPr>
          <a:xfrm>
            <a:off x="8650382" y="2143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3" name="Rectangle 232"/>
          <p:cNvSpPr/>
          <p:nvPr/>
        </p:nvSpPr>
        <p:spPr>
          <a:xfrm>
            <a:off x="8798300" y="2447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4" name="Rectangle 233"/>
          <p:cNvSpPr/>
          <p:nvPr/>
        </p:nvSpPr>
        <p:spPr>
          <a:xfrm>
            <a:off x="4064935"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5" name="Rectangle 234"/>
          <p:cNvSpPr/>
          <p:nvPr/>
        </p:nvSpPr>
        <p:spPr>
          <a:xfrm rot="10800000">
            <a:off x="8206628"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6" name="Rectangle 235"/>
          <p:cNvSpPr/>
          <p:nvPr/>
        </p:nvSpPr>
        <p:spPr>
          <a:xfrm rot="10800000">
            <a:off x="7614958"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7" name="Rectangle 236"/>
          <p:cNvSpPr/>
          <p:nvPr/>
        </p:nvSpPr>
        <p:spPr>
          <a:xfrm rot="10800000">
            <a:off x="7910793"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9" name="Rectangle 238"/>
          <p:cNvSpPr/>
          <p:nvPr/>
        </p:nvSpPr>
        <p:spPr>
          <a:xfrm rot="10800000">
            <a:off x="7023287"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1" name="Rectangle 240"/>
          <p:cNvSpPr/>
          <p:nvPr/>
        </p:nvSpPr>
        <p:spPr>
          <a:xfrm rot="10800000">
            <a:off x="6727452"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2" name="Rectangle 241"/>
          <p:cNvSpPr/>
          <p:nvPr/>
        </p:nvSpPr>
        <p:spPr>
          <a:xfrm rot="10800000">
            <a:off x="6135781"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3" name="Rectangle 242"/>
          <p:cNvSpPr/>
          <p:nvPr/>
        </p:nvSpPr>
        <p:spPr>
          <a:xfrm rot="10800000">
            <a:off x="5839946"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5" name="Rectangle 244"/>
          <p:cNvSpPr/>
          <p:nvPr/>
        </p:nvSpPr>
        <p:spPr>
          <a:xfrm rot="10800000">
            <a:off x="5544110"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8" name="Rectangle 247"/>
          <p:cNvSpPr/>
          <p:nvPr/>
        </p:nvSpPr>
        <p:spPr>
          <a:xfrm rot="10800000">
            <a:off x="4064934"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9" name="Rectangle 248"/>
          <p:cNvSpPr/>
          <p:nvPr/>
        </p:nvSpPr>
        <p:spPr>
          <a:xfrm rot="10800000">
            <a:off x="4360769"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1" name="Rectangle 250"/>
          <p:cNvSpPr/>
          <p:nvPr/>
        </p:nvSpPr>
        <p:spPr>
          <a:xfrm rot="10800000">
            <a:off x="8798299" y="5495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6" name="Rectangle 255"/>
          <p:cNvSpPr/>
          <p:nvPr/>
        </p:nvSpPr>
        <p:spPr>
          <a:xfrm>
            <a:off x="4952441"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8" name="Rectangle 257"/>
          <p:cNvSpPr/>
          <p:nvPr/>
        </p:nvSpPr>
        <p:spPr>
          <a:xfrm>
            <a:off x="5248276"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9" name="Rectangle 258"/>
          <p:cNvSpPr/>
          <p:nvPr/>
        </p:nvSpPr>
        <p:spPr>
          <a:xfrm>
            <a:off x="5544111"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3" name="Rectangle 262"/>
          <p:cNvSpPr/>
          <p:nvPr/>
        </p:nvSpPr>
        <p:spPr>
          <a:xfrm>
            <a:off x="6727453"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6" name="Rectangle 265"/>
          <p:cNvSpPr/>
          <p:nvPr/>
        </p:nvSpPr>
        <p:spPr>
          <a:xfrm>
            <a:off x="7614958"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7" name="Rectangle 266"/>
          <p:cNvSpPr/>
          <p:nvPr/>
        </p:nvSpPr>
        <p:spPr>
          <a:xfrm>
            <a:off x="7910794"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8" name="Rectangle 267"/>
          <p:cNvSpPr/>
          <p:nvPr/>
        </p:nvSpPr>
        <p:spPr>
          <a:xfrm>
            <a:off x="8502464"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0" name="Rectangle 269"/>
          <p:cNvSpPr/>
          <p:nvPr/>
        </p:nvSpPr>
        <p:spPr>
          <a:xfrm>
            <a:off x="8798300" y="1228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2" name="Rectangle 271"/>
          <p:cNvSpPr/>
          <p:nvPr/>
        </p:nvSpPr>
        <p:spPr>
          <a:xfrm rot="10800000">
            <a:off x="8206628"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5" name="Rectangle 274"/>
          <p:cNvSpPr/>
          <p:nvPr/>
        </p:nvSpPr>
        <p:spPr>
          <a:xfrm rot="10800000">
            <a:off x="7319122"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8" name="Rectangle 277"/>
          <p:cNvSpPr/>
          <p:nvPr/>
        </p:nvSpPr>
        <p:spPr>
          <a:xfrm rot="10800000">
            <a:off x="6727452"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0" name="Rectangle 279"/>
          <p:cNvSpPr/>
          <p:nvPr/>
        </p:nvSpPr>
        <p:spPr>
          <a:xfrm rot="10800000">
            <a:off x="583994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1" name="Rectangle 280"/>
          <p:cNvSpPr/>
          <p:nvPr/>
        </p:nvSpPr>
        <p:spPr>
          <a:xfrm rot="10800000">
            <a:off x="5248275"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3" name="Rectangle 282"/>
          <p:cNvSpPr/>
          <p:nvPr/>
        </p:nvSpPr>
        <p:spPr>
          <a:xfrm rot="10800000">
            <a:off x="4952440"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4" name="Rectangle 283"/>
          <p:cNvSpPr/>
          <p:nvPr/>
        </p:nvSpPr>
        <p:spPr>
          <a:xfrm rot="10800000">
            <a:off x="4656605"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6" name="Rectangle 285"/>
          <p:cNvSpPr/>
          <p:nvPr/>
        </p:nvSpPr>
        <p:spPr>
          <a:xfrm rot="10800000">
            <a:off x="4360769"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7" name="Rectangle 286"/>
          <p:cNvSpPr/>
          <p:nvPr/>
        </p:nvSpPr>
        <p:spPr>
          <a:xfrm rot="10800000">
            <a:off x="8502463"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8" name="Rectangle 287"/>
          <p:cNvSpPr/>
          <p:nvPr/>
        </p:nvSpPr>
        <p:spPr>
          <a:xfrm rot="10800000">
            <a:off x="8798299" y="4886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0" name="Rectangle 289"/>
          <p:cNvSpPr/>
          <p:nvPr/>
        </p:nvSpPr>
        <p:spPr>
          <a:xfrm rot="10800000">
            <a:off x="8058711"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1" name="Rectangle 290"/>
          <p:cNvSpPr/>
          <p:nvPr/>
        </p:nvSpPr>
        <p:spPr>
          <a:xfrm rot="10800000">
            <a:off x="7467041"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5" name="Rectangle 294"/>
          <p:cNvSpPr/>
          <p:nvPr/>
        </p:nvSpPr>
        <p:spPr>
          <a:xfrm rot="10800000">
            <a:off x="6283700"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6" name="Rectangle 295"/>
          <p:cNvSpPr/>
          <p:nvPr/>
        </p:nvSpPr>
        <p:spPr>
          <a:xfrm rot="10800000">
            <a:off x="6579535"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8" name="Rectangle 297"/>
          <p:cNvSpPr/>
          <p:nvPr/>
        </p:nvSpPr>
        <p:spPr>
          <a:xfrm rot="10800000">
            <a:off x="5692029"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9" name="Rectangle 298"/>
          <p:cNvSpPr/>
          <p:nvPr/>
        </p:nvSpPr>
        <p:spPr>
          <a:xfrm rot="10800000">
            <a:off x="5100358"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0" name="Rectangle 299"/>
          <p:cNvSpPr/>
          <p:nvPr/>
        </p:nvSpPr>
        <p:spPr>
          <a:xfrm rot="10800000">
            <a:off x="539619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1" name="Rectangle 300"/>
          <p:cNvSpPr/>
          <p:nvPr/>
        </p:nvSpPr>
        <p:spPr>
          <a:xfrm rot="10800000">
            <a:off x="4804523"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2" name="Rectangle 301"/>
          <p:cNvSpPr/>
          <p:nvPr/>
        </p:nvSpPr>
        <p:spPr>
          <a:xfrm rot="10800000">
            <a:off x="4508688"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3" name="Rectangle 302"/>
          <p:cNvSpPr/>
          <p:nvPr/>
        </p:nvSpPr>
        <p:spPr>
          <a:xfrm rot="10800000">
            <a:off x="3917017"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5" name="Rectangle 304"/>
          <p:cNvSpPr/>
          <p:nvPr/>
        </p:nvSpPr>
        <p:spPr>
          <a:xfrm rot="10800000">
            <a:off x="8650381" y="4581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6" name="Rectangle 305"/>
          <p:cNvSpPr/>
          <p:nvPr/>
        </p:nvSpPr>
        <p:spPr>
          <a:xfrm rot="10800000">
            <a:off x="8354547"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9" name="Rectangle 308"/>
          <p:cNvSpPr/>
          <p:nvPr/>
        </p:nvSpPr>
        <p:spPr>
          <a:xfrm rot="10800000">
            <a:off x="7614958"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0" name="Rectangle 309"/>
          <p:cNvSpPr/>
          <p:nvPr/>
        </p:nvSpPr>
        <p:spPr>
          <a:xfrm rot="10800000">
            <a:off x="7910793"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6" name="Rectangle 315"/>
          <p:cNvSpPr/>
          <p:nvPr/>
        </p:nvSpPr>
        <p:spPr>
          <a:xfrm rot="10800000">
            <a:off x="5839946"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8" name="Rectangle 317"/>
          <p:cNvSpPr/>
          <p:nvPr/>
        </p:nvSpPr>
        <p:spPr>
          <a:xfrm rot="10800000">
            <a:off x="5544110"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9" name="Rectangle 318"/>
          <p:cNvSpPr/>
          <p:nvPr/>
        </p:nvSpPr>
        <p:spPr>
          <a:xfrm rot="10800000">
            <a:off x="4952440"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0" name="Rectangle 319"/>
          <p:cNvSpPr/>
          <p:nvPr/>
        </p:nvSpPr>
        <p:spPr>
          <a:xfrm rot="10800000">
            <a:off x="465660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1" name="Rectangle 320"/>
          <p:cNvSpPr/>
          <p:nvPr/>
        </p:nvSpPr>
        <p:spPr>
          <a:xfrm rot="10800000">
            <a:off x="4064934"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4" name="Rectangle 323"/>
          <p:cNvSpPr/>
          <p:nvPr/>
        </p:nvSpPr>
        <p:spPr>
          <a:xfrm rot="10800000">
            <a:off x="8798299" y="4276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8" name="Rectangle 327"/>
          <p:cNvSpPr/>
          <p:nvPr/>
        </p:nvSpPr>
        <p:spPr>
          <a:xfrm rot="10800000">
            <a:off x="7762875"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2" name="Rectangle 331"/>
          <p:cNvSpPr/>
          <p:nvPr/>
        </p:nvSpPr>
        <p:spPr>
          <a:xfrm rot="10800000">
            <a:off x="6579534"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3" name="Rectangle 332"/>
          <p:cNvSpPr/>
          <p:nvPr/>
        </p:nvSpPr>
        <p:spPr>
          <a:xfrm rot="10800000">
            <a:off x="5987863"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7" name="Rectangle 336"/>
          <p:cNvSpPr/>
          <p:nvPr/>
        </p:nvSpPr>
        <p:spPr>
          <a:xfrm rot="10800000">
            <a:off x="4804522"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9" name="Rectangle 338"/>
          <p:cNvSpPr/>
          <p:nvPr/>
        </p:nvSpPr>
        <p:spPr>
          <a:xfrm rot="10800000">
            <a:off x="3917016"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0" name="Rectangle 339"/>
          <p:cNvSpPr/>
          <p:nvPr/>
        </p:nvSpPr>
        <p:spPr>
          <a:xfrm rot="10800000">
            <a:off x="4212852"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1" name="Rectangle 340"/>
          <p:cNvSpPr/>
          <p:nvPr/>
        </p:nvSpPr>
        <p:spPr>
          <a:xfrm rot="10800000">
            <a:off x="8650381" y="3971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2" name="Rectangle 341"/>
          <p:cNvSpPr/>
          <p:nvPr/>
        </p:nvSpPr>
        <p:spPr>
          <a:xfrm rot="10800000">
            <a:off x="8354546"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4" name="Rectangle 343"/>
          <p:cNvSpPr/>
          <p:nvPr/>
        </p:nvSpPr>
        <p:spPr>
          <a:xfrm>
            <a:off x="4360770"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2" name="Rectangle 351"/>
          <p:cNvSpPr/>
          <p:nvPr/>
        </p:nvSpPr>
        <p:spPr>
          <a:xfrm>
            <a:off x="6135782"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8" name="Rectangle 357"/>
          <p:cNvSpPr/>
          <p:nvPr/>
        </p:nvSpPr>
        <p:spPr>
          <a:xfrm>
            <a:off x="6431617"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0" name="Rectangle 359"/>
          <p:cNvSpPr/>
          <p:nvPr/>
        </p:nvSpPr>
        <p:spPr>
          <a:xfrm>
            <a:off x="7319123"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3" name="Rectangle 362"/>
          <p:cNvSpPr/>
          <p:nvPr/>
        </p:nvSpPr>
        <p:spPr>
          <a:xfrm>
            <a:off x="6579535"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4" name="Rectangle 363"/>
          <p:cNvSpPr/>
          <p:nvPr/>
        </p:nvSpPr>
        <p:spPr>
          <a:xfrm>
            <a:off x="7171205"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5" name="Rectangle 364"/>
          <p:cNvSpPr/>
          <p:nvPr/>
        </p:nvSpPr>
        <p:spPr>
          <a:xfrm>
            <a:off x="6875370"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6" name="Rectangle 365"/>
          <p:cNvSpPr/>
          <p:nvPr/>
        </p:nvSpPr>
        <p:spPr>
          <a:xfrm>
            <a:off x="7614958"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8" name="Rectangle 367"/>
          <p:cNvSpPr/>
          <p:nvPr/>
        </p:nvSpPr>
        <p:spPr>
          <a:xfrm>
            <a:off x="8502464"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0" name="Rectangle 369"/>
          <p:cNvSpPr/>
          <p:nvPr/>
        </p:nvSpPr>
        <p:spPr>
          <a:xfrm>
            <a:off x="7467041"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3" name="Rectangle 372"/>
          <p:cNvSpPr/>
          <p:nvPr/>
        </p:nvSpPr>
        <p:spPr>
          <a:xfrm>
            <a:off x="8058711"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4" name="Rectangle 373"/>
          <p:cNvSpPr/>
          <p:nvPr/>
        </p:nvSpPr>
        <p:spPr>
          <a:xfrm>
            <a:off x="3917016" y="2754078"/>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5" name="Rectangle 374"/>
          <p:cNvSpPr/>
          <p:nvPr/>
        </p:nvSpPr>
        <p:spPr>
          <a:xfrm>
            <a:off x="8650382" y="2752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6" name="Rectangle 375"/>
          <p:cNvSpPr/>
          <p:nvPr/>
        </p:nvSpPr>
        <p:spPr>
          <a:xfrm>
            <a:off x="8798300" y="3057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0" name="Rectangle 379"/>
          <p:cNvSpPr/>
          <p:nvPr/>
        </p:nvSpPr>
        <p:spPr>
          <a:xfrm rot="10800000">
            <a:off x="7910793"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6" name="Rectangle 385"/>
          <p:cNvSpPr/>
          <p:nvPr/>
        </p:nvSpPr>
        <p:spPr>
          <a:xfrm rot="10800000">
            <a:off x="5839946"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1" name="Rectangle 390"/>
          <p:cNvSpPr/>
          <p:nvPr/>
        </p:nvSpPr>
        <p:spPr>
          <a:xfrm rot="10800000">
            <a:off x="4064934"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4" name="Rectangle 393"/>
          <p:cNvSpPr/>
          <p:nvPr/>
        </p:nvSpPr>
        <p:spPr>
          <a:xfrm rot="10800000">
            <a:off x="8798299" y="3667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0" name="Rectangle 429"/>
          <p:cNvSpPr/>
          <p:nvPr/>
        </p:nvSpPr>
        <p:spPr>
          <a:xfrm rot="10800000">
            <a:off x="8058711"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5" name="Rectangle 434"/>
          <p:cNvSpPr/>
          <p:nvPr/>
        </p:nvSpPr>
        <p:spPr>
          <a:xfrm rot="10800000">
            <a:off x="6283700"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1" name="Rectangle 440"/>
          <p:cNvSpPr/>
          <p:nvPr/>
        </p:nvSpPr>
        <p:spPr>
          <a:xfrm rot="10800000">
            <a:off x="4804523"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2" name="Rectangle 441"/>
          <p:cNvSpPr/>
          <p:nvPr/>
        </p:nvSpPr>
        <p:spPr>
          <a:xfrm rot="10800000">
            <a:off x="4508688"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3" name="Rectangle 442"/>
          <p:cNvSpPr/>
          <p:nvPr/>
        </p:nvSpPr>
        <p:spPr>
          <a:xfrm rot="10800000">
            <a:off x="3917017"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4" name="Rectangle 443"/>
          <p:cNvSpPr/>
          <p:nvPr/>
        </p:nvSpPr>
        <p:spPr>
          <a:xfrm rot="10800000">
            <a:off x="4212853"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6" name="Rectangle 445"/>
          <p:cNvSpPr/>
          <p:nvPr/>
        </p:nvSpPr>
        <p:spPr>
          <a:xfrm rot="10800000">
            <a:off x="8650381" y="3362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8" name="Rectangle 337"/>
          <p:cNvSpPr/>
          <p:nvPr/>
        </p:nvSpPr>
        <p:spPr>
          <a:xfrm rot="10800000">
            <a:off x="4508687"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5" name="Rectangle 334"/>
          <p:cNvSpPr/>
          <p:nvPr/>
        </p:nvSpPr>
        <p:spPr>
          <a:xfrm rot="10800000">
            <a:off x="5100358"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7" name="Rectangle 316"/>
          <p:cNvSpPr/>
          <p:nvPr/>
        </p:nvSpPr>
        <p:spPr>
          <a:xfrm rot="10800000">
            <a:off x="524827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4" name="Rectangle 303"/>
          <p:cNvSpPr/>
          <p:nvPr/>
        </p:nvSpPr>
        <p:spPr>
          <a:xfrm rot="10800000">
            <a:off x="4212853"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5" name="Rectangle 284"/>
          <p:cNvSpPr/>
          <p:nvPr/>
        </p:nvSpPr>
        <p:spPr>
          <a:xfrm rot="10800000">
            <a:off x="4064934"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5" name="Rectangle 194"/>
          <p:cNvSpPr/>
          <p:nvPr/>
        </p:nvSpPr>
        <p:spPr>
          <a:xfrm>
            <a:off x="8354547"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9" name="Rectangle 188"/>
          <p:cNvSpPr/>
          <p:nvPr/>
        </p:nvSpPr>
        <p:spPr>
          <a:xfrm>
            <a:off x="7614958"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2" name="Rectangle 191"/>
          <p:cNvSpPr/>
          <p:nvPr/>
        </p:nvSpPr>
        <p:spPr>
          <a:xfrm>
            <a:off x="8206629"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7" name="Rectangle 216"/>
          <p:cNvSpPr/>
          <p:nvPr/>
        </p:nvSpPr>
        <p:spPr>
          <a:xfrm>
            <a:off x="7319123"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6" name="Rectangle 145"/>
          <p:cNvSpPr/>
          <p:nvPr/>
        </p:nvSpPr>
        <p:spPr>
          <a:xfrm>
            <a:off x="5396194"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5" name="Rectangle 144"/>
          <p:cNvSpPr/>
          <p:nvPr/>
        </p:nvSpPr>
        <p:spPr>
          <a:xfrm>
            <a:off x="5100358"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2" name="Rectangle 281"/>
          <p:cNvSpPr/>
          <p:nvPr/>
        </p:nvSpPr>
        <p:spPr>
          <a:xfrm rot="10800000">
            <a:off x="5544110"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6" name="Rectangle 245"/>
          <p:cNvSpPr/>
          <p:nvPr/>
        </p:nvSpPr>
        <p:spPr>
          <a:xfrm rot="10800000">
            <a:off x="4952440"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2" name="Rectangle 151"/>
          <p:cNvSpPr/>
          <p:nvPr/>
        </p:nvSpPr>
        <p:spPr>
          <a:xfrm rot="10800000">
            <a:off x="539619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4" name="Rectangle 243"/>
          <p:cNvSpPr/>
          <p:nvPr/>
        </p:nvSpPr>
        <p:spPr>
          <a:xfrm rot="10800000">
            <a:off x="5248275"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1" name="Rectangle 160"/>
          <p:cNvSpPr/>
          <p:nvPr/>
        </p:nvSpPr>
        <p:spPr>
          <a:xfrm>
            <a:off x="746704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1" name="Rectangle 370"/>
          <p:cNvSpPr/>
          <p:nvPr/>
        </p:nvSpPr>
        <p:spPr>
          <a:xfrm>
            <a:off x="7762876"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8" name="Rectangle 237"/>
          <p:cNvSpPr/>
          <p:nvPr/>
        </p:nvSpPr>
        <p:spPr>
          <a:xfrm rot="10800000">
            <a:off x="7319122"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6" name="Rectangle 325"/>
          <p:cNvSpPr/>
          <p:nvPr/>
        </p:nvSpPr>
        <p:spPr>
          <a:xfrm rot="10800000">
            <a:off x="8058710"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4" name="Rectangle 203"/>
          <p:cNvSpPr/>
          <p:nvPr/>
        </p:nvSpPr>
        <p:spPr>
          <a:xfrm>
            <a:off x="4212853"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1" name="Rectangle 200"/>
          <p:cNvSpPr/>
          <p:nvPr/>
        </p:nvSpPr>
        <p:spPr>
          <a:xfrm>
            <a:off x="4360770"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7" name="Rectangle 346"/>
          <p:cNvSpPr/>
          <p:nvPr/>
        </p:nvSpPr>
        <p:spPr>
          <a:xfrm>
            <a:off x="4212853"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7" name="Rectangle 376"/>
          <p:cNvSpPr/>
          <p:nvPr/>
        </p:nvSpPr>
        <p:spPr>
          <a:xfrm>
            <a:off x="4064935"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8" name="Rectangle 307"/>
          <p:cNvSpPr/>
          <p:nvPr/>
        </p:nvSpPr>
        <p:spPr>
          <a:xfrm rot="10800000">
            <a:off x="8206628"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3" name="Rectangle 322"/>
          <p:cNvSpPr/>
          <p:nvPr/>
        </p:nvSpPr>
        <p:spPr>
          <a:xfrm rot="10800000">
            <a:off x="850246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 name="Rectangle 1"/>
          <p:cNvSpPr/>
          <p:nvPr/>
        </p:nvSpPr>
        <p:spPr>
          <a:xfrm rot="10800000">
            <a:off x="8354546"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0" name="Rectangle 249"/>
          <p:cNvSpPr/>
          <p:nvPr/>
        </p:nvSpPr>
        <p:spPr>
          <a:xfrm rot="10800000">
            <a:off x="8502463"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2" name="Rectangle 291"/>
          <p:cNvSpPr/>
          <p:nvPr/>
        </p:nvSpPr>
        <p:spPr>
          <a:xfrm rot="10800000">
            <a:off x="7762876"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3" name="Rectangle 272"/>
          <p:cNvSpPr/>
          <p:nvPr/>
        </p:nvSpPr>
        <p:spPr>
          <a:xfrm rot="10800000">
            <a:off x="7614958"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4" name="Rectangle 273"/>
          <p:cNvSpPr/>
          <p:nvPr/>
        </p:nvSpPr>
        <p:spPr>
          <a:xfrm rot="10800000">
            <a:off x="7910793"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5" name="Rectangle 4"/>
          <p:cNvSpPr/>
          <p:nvPr/>
        </p:nvSpPr>
        <p:spPr>
          <a:xfrm rot="10800000">
            <a:off x="776287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3" name="Rectangle 292"/>
          <p:cNvSpPr/>
          <p:nvPr/>
        </p:nvSpPr>
        <p:spPr>
          <a:xfrm rot="10800000">
            <a:off x="7171205"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4" name="Rectangle 293"/>
          <p:cNvSpPr/>
          <p:nvPr/>
        </p:nvSpPr>
        <p:spPr>
          <a:xfrm rot="10800000">
            <a:off x="6875370"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6" name="Rectangle 275"/>
          <p:cNvSpPr/>
          <p:nvPr/>
        </p:nvSpPr>
        <p:spPr>
          <a:xfrm rot="10800000">
            <a:off x="7023287"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4" name="Rectangle 143"/>
          <p:cNvSpPr/>
          <p:nvPr/>
        </p:nvSpPr>
        <p:spPr>
          <a:xfrm rot="10800000">
            <a:off x="6579534"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9" name="Rectangle 448"/>
          <p:cNvSpPr/>
          <p:nvPr/>
        </p:nvSpPr>
        <p:spPr>
          <a:xfrm>
            <a:off x="8206629"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7" name="Rectangle 246"/>
          <p:cNvSpPr/>
          <p:nvPr/>
        </p:nvSpPr>
        <p:spPr>
          <a:xfrm rot="10800000">
            <a:off x="4656605"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52" name="TextBox 451"/>
          <p:cNvSpPr txBox="1"/>
          <p:nvPr/>
        </p:nvSpPr>
        <p:spPr>
          <a:xfrm>
            <a:off x="3325347" y="5495926"/>
            <a:ext cx="636778" cy="267287"/>
          </a:xfrm>
          <a:prstGeom prst="rect">
            <a:avLst/>
          </a:prstGeom>
          <a:noFill/>
        </p:spPr>
        <p:txBody>
          <a:bodyPr wrap="none" lIns="89885" tIns="44943" rIns="89885" bIns="44943" rtlCol="0">
            <a:spAutoFit/>
          </a:bodyPr>
          <a:lstStyle/>
          <a:p>
            <a:r>
              <a:rPr lang="en-US" sz="1147" b="1" dirty="0"/>
              <a:t>Row 15</a:t>
            </a:r>
          </a:p>
        </p:txBody>
      </p:sp>
      <p:sp>
        <p:nvSpPr>
          <p:cNvPr id="453" name="TextBox 452"/>
          <p:cNvSpPr txBox="1"/>
          <p:nvPr/>
        </p:nvSpPr>
        <p:spPr>
          <a:xfrm>
            <a:off x="3325347" y="5191126"/>
            <a:ext cx="636778" cy="267287"/>
          </a:xfrm>
          <a:prstGeom prst="rect">
            <a:avLst/>
          </a:prstGeom>
          <a:noFill/>
        </p:spPr>
        <p:txBody>
          <a:bodyPr wrap="none" lIns="89885" tIns="44943" rIns="89885" bIns="44943" rtlCol="0">
            <a:spAutoFit/>
          </a:bodyPr>
          <a:lstStyle/>
          <a:p>
            <a:r>
              <a:rPr lang="en-US" sz="1147" b="1" dirty="0"/>
              <a:t>Row 14</a:t>
            </a:r>
          </a:p>
        </p:txBody>
      </p:sp>
      <p:sp>
        <p:nvSpPr>
          <p:cNvPr id="454" name="TextBox 453"/>
          <p:cNvSpPr txBox="1"/>
          <p:nvPr/>
        </p:nvSpPr>
        <p:spPr>
          <a:xfrm>
            <a:off x="3325347" y="4886326"/>
            <a:ext cx="636778" cy="267287"/>
          </a:xfrm>
          <a:prstGeom prst="rect">
            <a:avLst/>
          </a:prstGeom>
          <a:noFill/>
        </p:spPr>
        <p:txBody>
          <a:bodyPr wrap="none" lIns="89885" tIns="44943" rIns="89885" bIns="44943" rtlCol="0">
            <a:spAutoFit/>
          </a:bodyPr>
          <a:lstStyle/>
          <a:p>
            <a:r>
              <a:rPr lang="en-US" sz="1147" b="1" dirty="0"/>
              <a:t>Row 13</a:t>
            </a:r>
          </a:p>
        </p:txBody>
      </p:sp>
      <p:sp>
        <p:nvSpPr>
          <p:cNvPr id="455" name="TextBox 454"/>
          <p:cNvSpPr txBox="1"/>
          <p:nvPr/>
        </p:nvSpPr>
        <p:spPr>
          <a:xfrm>
            <a:off x="3325347" y="4581526"/>
            <a:ext cx="636778" cy="267287"/>
          </a:xfrm>
          <a:prstGeom prst="rect">
            <a:avLst/>
          </a:prstGeom>
          <a:noFill/>
        </p:spPr>
        <p:txBody>
          <a:bodyPr wrap="none" lIns="89885" tIns="44943" rIns="89885" bIns="44943" rtlCol="0">
            <a:spAutoFit/>
          </a:bodyPr>
          <a:lstStyle/>
          <a:p>
            <a:r>
              <a:rPr lang="en-US" sz="1147" b="1" dirty="0"/>
              <a:t>Row 12</a:t>
            </a:r>
          </a:p>
        </p:txBody>
      </p:sp>
      <p:sp>
        <p:nvSpPr>
          <p:cNvPr id="456" name="TextBox 455"/>
          <p:cNvSpPr txBox="1"/>
          <p:nvPr/>
        </p:nvSpPr>
        <p:spPr>
          <a:xfrm>
            <a:off x="3325347" y="4276726"/>
            <a:ext cx="636778" cy="267287"/>
          </a:xfrm>
          <a:prstGeom prst="rect">
            <a:avLst/>
          </a:prstGeom>
          <a:noFill/>
        </p:spPr>
        <p:txBody>
          <a:bodyPr wrap="none" lIns="89885" tIns="44943" rIns="89885" bIns="44943" rtlCol="0">
            <a:spAutoFit/>
          </a:bodyPr>
          <a:lstStyle/>
          <a:p>
            <a:r>
              <a:rPr lang="en-US" sz="1147" b="1" dirty="0"/>
              <a:t>Row 11</a:t>
            </a:r>
          </a:p>
        </p:txBody>
      </p:sp>
      <p:sp>
        <p:nvSpPr>
          <p:cNvPr id="457" name="TextBox 456"/>
          <p:cNvSpPr txBox="1"/>
          <p:nvPr/>
        </p:nvSpPr>
        <p:spPr>
          <a:xfrm>
            <a:off x="3325347" y="3971926"/>
            <a:ext cx="636778" cy="267287"/>
          </a:xfrm>
          <a:prstGeom prst="rect">
            <a:avLst/>
          </a:prstGeom>
          <a:noFill/>
        </p:spPr>
        <p:txBody>
          <a:bodyPr wrap="none" lIns="89885" tIns="44943" rIns="89885" bIns="44943" rtlCol="0">
            <a:spAutoFit/>
          </a:bodyPr>
          <a:lstStyle/>
          <a:p>
            <a:r>
              <a:rPr lang="en-US" sz="1147" b="1" dirty="0"/>
              <a:t>Row 10</a:t>
            </a:r>
          </a:p>
        </p:txBody>
      </p:sp>
      <p:sp>
        <p:nvSpPr>
          <p:cNvPr id="458" name="TextBox 457"/>
          <p:cNvSpPr txBox="1"/>
          <p:nvPr/>
        </p:nvSpPr>
        <p:spPr>
          <a:xfrm>
            <a:off x="3325346" y="3667126"/>
            <a:ext cx="561438" cy="267287"/>
          </a:xfrm>
          <a:prstGeom prst="rect">
            <a:avLst/>
          </a:prstGeom>
          <a:noFill/>
        </p:spPr>
        <p:txBody>
          <a:bodyPr wrap="none" lIns="89885" tIns="44943" rIns="89885" bIns="44943" rtlCol="0">
            <a:spAutoFit/>
          </a:bodyPr>
          <a:lstStyle/>
          <a:p>
            <a:r>
              <a:rPr lang="en-US" sz="1147" b="1" dirty="0"/>
              <a:t>Row 9</a:t>
            </a:r>
          </a:p>
        </p:txBody>
      </p:sp>
      <p:sp>
        <p:nvSpPr>
          <p:cNvPr id="459" name="TextBox 458"/>
          <p:cNvSpPr txBox="1"/>
          <p:nvPr/>
        </p:nvSpPr>
        <p:spPr>
          <a:xfrm>
            <a:off x="3325346" y="3362326"/>
            <a:ext cx="561438" cy="267287"/>
          </a:xfrm>
          <a:prstGeom prst="rect">
            <a:avLst/>
          </a:prstGeom>
          <a:noFill/>
        </p:spPr>
        <p:txBody>
          <a:bodyPr wrap="none" lIns="89885" tIns="44943" rIns="89885" bIns="44943" rtlCol="0">
            <a:spAutoFit/>
          </a:bodyPr>
          <a:lstStyle/>
          <a:p>
            <a:r>
              <a:rPr lang="en-US" sz="1147" b="1" dirty="0"/>
              <a:t>Row 8</a:t>
            </a:r>
          </a:p>
        </p:txBody>
      </p:sp>
      <p:sp>
        <p:nvSpPr>
          <p:cNvPr id="460" name="TextBox 459"/>
          <p:cNvSpPr txBox="1"/>
          <p:nvPr/>
        </p:nvSpPr>
        <p:spPr>
          <a:xfrm>
            <a:off x="3325346" y="3057526"/>
            <a:ext cx="561438" cy="267287"/>
          </a:xfrm>
          <a:prstGeom prst="rect">
            <a:avLst/>
          </a:prstGeom>
          <a:noFill/>
        </p:spPr>
        <p:txBody>
          <a:bodyPr wrap="none" lIns="89885" tIns="44943" rIns="89885" bIns="44943" rtlCol="0">
            <a:spAutoFit/>
          </a:bodyPr>
          <a:lstStyle/>
          <a:p>
            <a:r>
              <a:rPr lang="en-US" sz="1147" b="1" dirty="0"/>
              <a:t>Row 7</a:t>
            </a:r>
          </a:p>
        </p:txBody>
      </p:sp>
      <p:sp>
        <p:nvSpPr>
          <p:cNvPr id="343" name="TextBox 342"/>
          <p:cNvSpPr txBox="1"/>
          <p:nvPr/>
        </p:nvSpPr>
        <p:spPr>
          <a:xfrm>
            <a:off x="3325346" y="2752726"/>
            <a:ext cx="561438" cy="267287"/>
          </a:xfrm>
          <a:prstGeom prst="rect">
            <a:avLst/>
          </a:prstGeom>
          <a:noFill/>
        </p:spPr>
        <p:txBody>
          <a:bodyPr wrap="none" lIns="89885" tIns="44943" rIns="89885" bIns="44943" rtlCol="0">
            <a:spAutoFit/>
          </a:bodyPr>
          <a:lstStyle/>
          <a:p>
            <a:r>
              <a:rPr lang="en-US" sz="1147" b="1" dirty="0"/>
              <a:t>Row 6</a:t>
            </a:r>
          </a:p>
        </p:txBody>
      </p:sp>
      <p:sp>
        <p:nvSpPr>
          <p:cNvPr id="395" name="TextBox 394"/>
          <p:cNvSpPr txBox="1"/>
          <p:nvPr/>
        </p:nvSpPr>
        <p:spPr>
          <a:xfrm>
            <a:off x="3325346" y="2447926"/>
            <a:ext cx="561438" cy="267287"/>
          </a:xfrm>
          <a:prstGeom prst="rect">
            <a:avLst/>
          </a:prstGeom>
          <a:noFill/>
        </p:spPr>
        <p:txBody>
          <a:bodyPr wrap="none" lIns="89885" tIns="44943" rIns="89885" bIns="44943" rtlCol="0">
            <a:spAutoFit/>
          </a:bodyPr>
          <a:lstStyle/>
          <a:p>
            <a:r>
              <a:rPr lang="en-US" sz="1147" b="1" dirty="0"/>
              <a:t>Row 5</a:t>
            </a:r>
          </a:p>
        </p:txBody>
      </p:sp>
      <p:sp>
        <p:nvSpPr>
          <p:cNvPr id="396" name="TextBox 395"/>
          <p:cNvSpPr txBox="1"/>
          <p:nvPr/>
        </p:nvSpPr>
        <p:spPr>
          <a:xfrm>
            <a:off x="3325346" y="2143126"/>
            <a:ext cx="561438" cy="267287"/>
          </a:xfrm>
          <a:prstGeom prst="rect">
            <a:avLst/>
          </a:prstGeom>
          <a:noFill/>
        </p:spPr>
        <p:txBody>
          <a:bodyPr wrap="none" lIns="89885" tIns="44943" rIns="89885" bIns="44943" rtlCol="0">
            <a:spAutoFit/>
          </a:bodyPr>
          <a:lstStyle/>
          <a:p>
            <a:r>
              <a:rPr lang="en-US" sz="1147" b="1" dirty="0"/>
              <a:t>Row 4</a:t>
            </a:r>
          </a:p>
        </p:txBody>
      </p:sp>
      <p:sp>
        <p:nvSpPr>
          <p:cNvPr id="397" name="TextBox 396"/>
          <p:cNvSpPr txBox="1"/>
          <p:nvPr/>
        </p:nvSpPr>
        <p:spPr>
          <a:xfrm>
            <a:off x="3325346" y="1838326"/>
            <a:ext cx="561438" cy="267287"/>
          </a:xfrm>
          <a:prstGeom prst="rect">
            <a:avLst/>
          </a:prstGeom>
          <a:noFill/>
        </p:spPr>
        <p:txBody>
          <a:bodyPr wrap="none" lIns="89885" tIns="44943" rIns="89885" bIns="44943" rtlCol="0">
            <a:spAutoFit/>
          </a:bodyPr>
          <a:lstStyle/>
          <a:p>
            <a:r>
              <a:rPr lang="en-US" sz="1147" b="1" dirty="0"/>
              <a:t>Row 3</a:t>
            </a:r>
          </a:p>
        </p:txBody>
      </p:sp>
      <p:sp>
        <p:nvSpPr>
          <p:cNvPr id="398" name="TextBox 397"/>
          <p:cNvSpPr txBox="1"/>
          <p:nvPr/>
        </p:nvSpPr>
        <p:spPr>
          <a:xfrm>
            <a:off x="3325346" y="1533526"/>
            <a:ext cx="561438" cy="267287"/>
          </a:xfrm>
          <a:prstGeom prst="rect">
            <a:avLst/>
          </a:prstGeom>
          <a:noFill/>
        </p:spPr>
        <p:txBody>
          <a:bodyPr wrap="none" lIns="89885" tIns="44943" rIns="89885" bIns="44943" rtlCol="0">
            <a:spAutoFit/>
          </a:bodyPr>
          <a:lstStyle/>
          <a:p>
            <a:r>
              <a:rPr lang="en-US" sz="1147" b="1" dirty="0"/>
              <a:t>Row 2</a:t>
            </a:r>
          </a:p>
        </p:txBody>
      </p:sp>
      <p:sp>
        <p:nvSpPr>
          <p:cNvPr id="399" name="TextBox 398"/>
          <p:cNvSpPr txBox="1"/>
          <p:nvPr/>
        </p:nvSpPr>
        <p:spPr>
          <a:xfrm>
            <a:off x="3325346" y="1228726"/>
            <a:ext cx="561438" cy="267287"/>
          </a:xfrm>
          <a:prstGeom prst="rect">
            <a:avLst/>
          </a:prstGeom>
          <a:noFill/>
        </p:spPr>
        <p:txBody>
          <a:bodyPr wrap="none" lIns="89885" tIns="44943" rIns="89885" bIns="44943" rtlCol="0">
            <a:spAutoFit/>
          </a:bodyPr>
          <a:lstStyle/>
          <a:p>
            <a:r>
              <a:rPr lang="en-US" sz="1147" b="1" dirty="0"/>
              <a:t>Row 1</a:t>
            </a:r>
          </a:p>
        </p:txBody>
      </p:sp>
      <p:sp>
        <p:nvSpPr>
          <p:cNvPr id="400" name="TextBox 399"/>
          <p:cNvSpPr txBox="1"/>
          <p:nvPr/>
        </p:nvSpPr>
        <p:spPr>
          <a:xfrm>
            <a:off x="3325346" y="923926"/>
            <a:ext cx="561438" cy="267287"/>
          </a:xfrm>
          <a:prstGeom prst="rect">
            <a:avLst/>
          </a:prstGeom>
          <a:noFill/>
        </p:spPr>
        <p:txBody>
          <a:bodyPr wrap="none" lIns="89885" tIns="44943" rIns="89885" bIns="44943" rtlCol="0">
            <a:spAutoFit/>
          </a:bodyPr>
          <a:lstStyle/>
          <a:p>
            <a:r>
              <a:rPr lang="en-US" sz="1147" b="1" dirty="0"/>
              <a:t>Row 0</a:t>
            </a:r>
          </a:p>
        </p:txBody>
      </p:sp>
      <p:sp>
        <p:nvSpPr>
          <p:cNvPr id="401" name="TextBox 400"/>
          <p:cNvSpPr txBox="1"/>
          <p:nvPr/>
        </p:nvSpPr>
        <p:spPr>
          <a:xfrm>
            <a:off x="3251387" y="314327"/>
            <a:ext cx="813547" cy="620332"/>
          </a:xfrm>
          <a:prstGeom prst="rect">
            <a:avLst/>
          </a:prstGeom>
          <a:noFill/>
        </p:spPr>
        <p:txBody>
          <a:bodyPr wrap="square" lIns="89885" tIns="44943" rIns="89885" bIns="44943" rtlCol="0">
            <a:spAutoFit/>
          </a:bodyPr>
          <a:lstStyle/>
          <a:p>
            <a:pPr algn="ctr"/>
            <a:r>
              <a:rPr lang="en-US" sz="1147" b="1" dirty="0"/>
              <a:t>Row 15*</a:t>
            </a:r>
          </a:p>
          <a:p>
            <a:pPr algn="ctr"/>
            <a:r>
              <a:rPr lang="en-US" sz="1147" b="1" i="1" dirty="0"/>
              <a:t>*wrap-around</a:t>
            </a:r>
          </a:p>
        </p:txBody>
      </p:sp>
      <p:sp>
        <p:nvSpPr>
          <p:cNvPr id="277" name="Rectangle 276"/>
          <p:cNvSpPr/>
          <p:nvPr/>
        </p:nvSpPr>
        <p:spPr>
          <a:xfrm rot="10800000">
            <a:off x="643161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7" name="Rectangle 296"/>
          <p:cNvSpPr/>
          <p:nvPr/>
        </p:nvSpPr>
        <p:spPr>
          <a:xfrm rot="10800000">
            <a:off x="598786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3" name="Rectangle 142"/>
          <p:cNvSpPr/>
          <p:nvPr/>
        </p:nvSpPr>
        <p:spPr>
          <a:xfrm rot="10800000">
            <a:off x="6283699"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9" name="Rectangle 278"/>
          <p:cNvSpPr/>
          <p:nvPr/>
        </p:nvSpPr>
        <p:spPr>
          <a:xfrm rot="10800000">
            <a:off x="6149228" y="4886325"/>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7" name="Rectangle 326"/>
          <p:cNvSpPr/>
          <p:nvPr/>
        </p:nvSpPr>
        <p:spPr>
          <a:xfrm rot="10800000">
            <a:off x="7467040"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2" name="Rectangle 201"/>
          <p:cNvSpPr/>
          <p:nvPr/>
        </p:nvSpPr>
        <p:spPr>
          <a:xfrm>
            <a:off x="4952441"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2" name="Rectangle 161"/>
          <p:cNvSpPr/>
          <p:nvPr/>
        </p:nvSpPr>
        <p:spPr>
          <a:xfrm>
            <a:off x="7762876"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2" name="Rectangle 171"/>
          <p:cNvSpPr/>
          <p:nvPr/>
        </p:nvSpPr>
        <p:spPr>
          <a:xfrm>
            <a:off x="4508688"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1" name="Rectangle 170"/>
          <p:cNvSpPr/>
          <p:nvPr/>
        </p:nvSpPr>
        <p:spPr>
          <a:xfrm>
            <a:off x="4804523"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9" name="Rectangle 168"/>
          <p:cNvSpPr/>
          <p:nvPr/>
        </p:nvSpPr>
        <p:spPr>
          <a:xfrm>
            <a:off x="4656605"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9" name="Rectangle 178"/>
          <p:cNvSpPr/>
          <p:nvPr/>
        </p:nvSpPr>
        <p:spPr>
          <a:xfrm>
            <a:off x="5987864"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1" name="Rectangle 180"/>
          <p:cNvSpPr/>
          <p:nvPr/>
        </p:nvSpPr>
        <p:spPr>
          <a:xfrm>
            <a:off x="6431617"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4" name="Rectangle 173"/>
          <p:cNvSpPr/>
          <p:nvPr/>
        </p:nvSpPr>
        <p:spPr>
          <a:xfrm>
            <a:off x="5544111"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3" name="Rectangle 212"/>
          <p:cNvSpPr/>
          <p:nvPr/>
        </p:nvSpPr>
        <p:spPr>
          <a:xfrm>
            <a:off x="5987864"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0" name="Rectangle 209"/>
          <p:cNvSpPr/>
          <p:nvPr/>
        </p:nvSpPr>
        <p:spPr>
          <a:xfrm>
            <a:off x="5839947"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5" name="Rectangle 344"/>
          <p:cNvSpPr/>
          <p:nvPr/>
        </p:nvSpPr>
        <p:spPr>
          <a:xfrm>
            <a:off x="4952441"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1" name="Rectangle 360"/>
          <p:cNvSpPr/>
          <p:nvPr/>
        </p:nvSpPr>
        <p:spPr>
          <a:xfrm>
            <a:off x="7023288"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0" name="Rectangle 439"/>
          <p:cNvSpPr/>
          <p:nvPr/>
        </p:nvSpPr>
        <p:spPr>
          <a:xfrm rot="10800000">
            <a:off x="5396194"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1" name="Rectangle 430"/>
          <p:cNvSpPr/>
          <p:nvPr/>
        </p:nvSpPr>
        <p:spPr>
          <a:xfrm rot="10800000">
            <a:off x="7467041"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2" name="Rectangle 431"/>
          <p:cNvSpPr/>
          <p:nvPr/>
        </p:nvSpPr>
        <p:spPr>
          <a:xfrm rot="10800000">
            <a:off x="7762876"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9" name="Rectangle 388"/>
          <p:cNvSpPr/>
          <p:nvPr/>
        </p:nvSpPr>
        <p:spPr>
          <a:xfrm rot="10800000">
            <a:off x="4952440"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2" name="Rectangle 391"/>
          <p:cNvSpPr/>
          <p:nvPr/>
        </p:nvSpPr>
        <p:spPr>
          <a:xfrm rot="10800000">
            <a:off x="4360769"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2" name="Rectangle 321"/>
          <p:cNvSpPr/>
          <p:nvPr/>
        </p:nvSpPr>
        <p:spPr>
          <a:xfrm rot="10800000">
            <a:off x="4360769"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2" name="TextBox 401">
            <a:extLst>
              <a:ext uri="{FF2B5EF4-FFF2-40B4-BE49-F238E27FC236}">
                <a16:creationId xmlns:a16="http://schemas.microsoft.com/office/drawing/2014/main" id="{12EF8E23-73E8-4BDA-A74C-2C2937C511CA}"/>
              </a:ext>
            </a:extLst>
          </p:cNvPr>
          <p:cNvSpPr txBox="1"/>
          <p:nvPr/>
        </p:nvSpPr>
        <p:spPr>
          <a:xfrm>
            <a:off x="4671933" y="244510"/>
            <a:ext cx="3682612" cy="335126"/>
          </a:xfrm>
          <a:prstGeom prst="rect">
            <a:avLst/>
          </a:prstGeom>
          <a:noFill/>
        </p:spPr>
        <p:txBody>
          <a:bodyPr wrap="none" lIns="89885" tIns="44943" rIns="89885" bIns="44943" rtlCol="0">
            <a:spAutoFit/>
          </a:bodyPr>
          <a:lstStyle/>
          <a:p>
            <a:r>
              <a:rPr lang="en-US" sz="1588" b="1" i="1" dirty="0"/>
              <a:t>Natural Topography #1: Highest Cohesion</a:t>
            </a:r>
          </a:p>
        </p:txBody>
      </p:sp>
      <p:sp>
        <p:nvSpPr>
          <p:cNvPr id="211" name="Rectangle 210"/>
          <p:cNvSpPr/>
          <p:nvPr/>
        </p:nvSpPr>
        <p:spPr>
          <a:xfrm>
            <a:off x="5100358"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2" name="Rectangle 211"/>
          <p:cNvSpPr/>
          <p:nvPr/>
        </p:nvSpPr>
        <p:spPr>
          <a:xfrm>
            <a:off x="5396194"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1" name="Rectangle 220"/>
          <p:cNvSpPr/>
          <p:nvPr/>
        </p:nvSpPr>
        <p:spPr>
          <a:xfrm>
            <a:off x="7171205"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6" name="Rectangle 355"/>
          <p:cNvSpPr/>
          <p:nvPr/>
        </p:nvSpPr>
        <p:spPr>
          <a:xfrm>
            <a:off x="5987864"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2" name="Rectangle 361"/>
          <p:cNvSpPr/>
          <p:nvPr/>
        </p:nvSpPr>
        <p:spPr>
          <a:xfrm>
            <a:off x="6283700"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1" name="Rectangle 350"/>
          <p:cNvSpPr/>
          <p:nvPr/>
        </p:nvSpPr>
        <p:spPr>
          <a:xfrm>
            <a:off x="5544111"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9" name="Rectangle 358"/>
          <p:cNvSpPr/>
          <p:nvPr/>
        </p:nvSpPr>
        <p:spPr>
          <a:xfrm>
            <a:off x="6727453"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4" name="Rectangle 433"/>
          <p:cNvSpPr/>
          <p:nvPr/>
        </p:nvSpPr>
        <p:spPr>
          <a:xfrm rot="10800000">
            <a:off x="6875370"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5" name="Rectangle 384"/>
          <p:cNvSpPr/>
          <p:nvPr/>
        </p:nvSpPr>
        <p:spPr>
          <a:xfrm rot="10800000">
            <a:off x="6135781"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3" name="Rectangle 382"/>
          <p:cNvSpPr/>
          <p:nvPr/>
        </p:nvSpPr>
        <p:spPr>
          <a:xfrm rot="10800000">
            <a:off x="6431616"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4" name="Rectangle 383"/>
          <p:cNvSpPr/>
          <p:nvPr/>
        </p:nvSpPr>
        <p:spPr>
          <a:xfrm rot="10800000">
            <a:off x="6727452"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2" name="Rectangle 381"/>
          <p:cNvSpPr/>
          <p:nvPr/>
        </p:nvSpPr>
        <p:spPr>
          <a:xfrm rot="10800000">
            <a:off x="7023287"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4" name="Rectangle 333"/>
          <p:cNvSpPr/>
          <p:nvPr/>
        </p:nvSpPr>
        <p:spPr>
          <a:xfrm rot="10800000">
            <a:off x="5692028"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1" name="Rectangle 330"/>
          <p:cNvSpPr/>
          <p:nvPr/>
        </p:nvSpPr>
        <p:spPr>
          <a:xfrm rot="10800000">
            <a:off x="6283699"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0" name="Rectangle 329"/>
          <p:cNvSpPr/>
          <p:nvPr/>
        </p:nvSpPr>
        <p:spPr>
          <a:xfrm rot="10800000">
            <a:off x="6875369"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9" name="Rectangle 328"/>
          <p:cNvSpPr/>
          <p:nvPr/>
        </p:nvSpPr>
        <p:spPr>
          <a:xfrm rot="10800000">
            <a:off x="7171205"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5" name="Rectangle 314"/>
          <p:cNvSpPr/>
          <p:nvPr/>
        </p:nvSpPr>
        <p:spPr>
          <a:xfrm rot="10800000">
            <a:off x="6135781"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3" name="Rectangle 312"/>
          <p:cNvSpPr/>
          <p:nvPr/>
        </p:nvSpPr>
        <p:spPr>
          <a:xfrm rot="10800000">
            <a:off x="6431616"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4" name="Rectangle 313"/>
          <p:cNvSpPr/>
          <p:nvPr/>
        </p:nvSpPr>
        <p:spPr>
          <a:xfrm rot="10800000">
            <a:off x="6727452"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1" name="Rectangle 310"/>
          <p:cNvSpPr/>
          <p:nvPr/>
        </p:nvSpPr>
        <p:spPr>
          <a:xfrm rot="10800000">
            <a:off x="7319122"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4" name="TextBox 403">
            <a:extLst>
              <a:ext uri="{FF2B5EF4-FFF2-40B4-BE49-F238E27FC236}">
                <a16:creationId xmlns:a16="http://schemas.microsoft.com/office/drawing/2014/main" id="{4312997A-4A89-4876-AAEF-26645B6DB098}"/>
              </a:ext>
            </a:extLst>
          </p:cNvPr>
          <p:cNvSpPr txBox="1"/>
          <p:nvPr/>
        </p:nvSpPr>
        <p:spPr>
          <a:xfrm>
            <a:off x="293032" y="314327"/>
            <a:ext cx="3111921" cy="1600438"/>
          </a:xfrm>
          <a:prstGeom prst="rect">
            <a:avLst/>
          </a:prstGeom>
          <a:noFill/>
        </p:spPr>
        <p:txBody>
          <a:bodyPr wrap="square" rtlCol="0">
            <a:spAutoFit/>
          </a:bodyPr>
          <a:lstStyle/>
          <a:p>
            <a:pPr algn="ctr"/>
            <a:r>
              <a:rPr lang="en-US" sz="1400" dirty="0"/>
              <a:t>Natural Topography #1</a:t>
            </a:r>
          </a:p>
          <a:p>
            <a:pPr algn="ctr"/>
            <a:r>
              <a:rPr lang="en-US" sz="1400" dirty="0"/>
              <a:t>Grid Overlay Attempt #2: </a:t>
            </a:r>
          </a:p>
          <a:p>
            <a:pPr algn="ctr"/>
            <a:r>
              <a:rPr lang="en-US" sz="1400" dirty="0"/>
              <a:t>Using two of the 8x8 grid overlays to create an 8x16 vertical grid</a:t>
            </a:r>
          </a:p>
          <a:p>
            <a:pPr algn="ctr"/>
            <a:endParaRPr lang="en-US" sz="1400" dirty="0"/>
          </a:p>
          <a:p>
            <a:pPr algn="ctr"/>
            <a:r>
              <a:rPr lang="en-US" sz="1400" dirty="0"/>
              <a:t>Shifted both grids one unit to the right; still keeping centered in the grid pattern</a:t>
            </a:r>
          </a:p>
        </p:txBody>
      </p:sp>
      <p:sp>
        <p:nvSpPr>
          <p:cNvPr id="75" name="Rectangle 74"/>
          <p:cNvSpPr/>
          <p:nvPr/>
        </p:nvSpPr>
        <p:spPr>
          <a:xfrm>
            <a:off x="3917017"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7" name="Rectangle 76"/>
          <p:cNvSpPr/>
          <p:nvPr/>
        </p:nvSpPr>
        <p:spPr>
          <a:xfrm>
            <a:off x="4804523"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8" name="Rectangle 77"/>
          <p:cNvSpPr/>
          <p:nvPr/>
        </p:nvSpPr>
        <p:spPr>
          <a:xfrm>
            <a:off x="4508688"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6" name="Rectangle 75"/>
          <p:cNvSpPr/>
          <p:nvPr/>
        </p:nvSpPr>
        <p:spPr>
          <a:xfrm>
            <a:off x="4212853"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8" name="Rectangle 147"/>
          <p:cNvSpPr/>
          <p:nvPr/>
        </p:nvSpPr>
        <p:spPr>
          <a:xfrm>
            <a:off x="5692029"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7" name="Rectangle 146"/>
          <p:cNvSpPr/>
          <p:nvPr/>
        </p:nvSpPr>
        <p:spPr>
          <a:xfrm>
            <a:off x="5987864"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6" name="Rectangle 155"/>
          <p:cNvSpPr/>
          <p:nvPr/>
        </p:nvSpPr>
        <p:spPr>
          <a:xfrm>
            <a:off x="6875370"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cxnSp>
        <p:nvCxnSpPr>
          <p:cNvPr id="325" name="Straight Connector 324">
            <a:extLst>
              <a:ext uri="{FF2B5EF4-FFF2-40B4-BE49-F238E27FC236}">
                <a16:creationId xmlns:a16="http://schemas.microsoft.com/office/drawing/2014/main" id="{FA09E324-7920-4C7A-BF49-8DEBA0250473}"/>
              </a:ext>
            </a:extLst>
          </p:cNvPr>
          <p:cNvCxnSpPr/>
          <p:nvPr/>
        </p:nvCxnSpPr>
        <p:spPr>
          <a:xfrm>
            <a:off x="6296582" y="281225"/>
            <a:ext cx="0" cy="6623280"/>
          </a:xfrm>
          <a:prstGeom prst="line">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71" name="Rectangle 270"/>
          <p:cNvSpPr/>
          <p:nvPr/>
        </p:nvSpPr>
        <p:spPr>
          <a:xfrm>
            <a:off x="4064935"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5" name="Rectangle 254"/>
          <p:cNvSpPr/>
          <p:nvPr/>
        </p:nvSpPr>
        <p:spPr>
          <a:xfrm>
            <a:off x="4360770"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7" name="Rectangle 256"/>
          <p:cNvSpPr/>
          <p:nvPr/>
        </p:nvSpPr>
        <p:spPr>
          <a:xfrm>
            <a:off x="4656605"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0" name="Rectangle 259"/>
          <p:cNvSpPr/>
          <p:nvPr/>
        </p:nvSpPr>
        <p:spPr>
          <a:xfrm>
            <a:off x="6135782"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6" name="Rectangle 205"/>
          <p:cNvSpPr/>
          <p:nvPr/>
        </p:nvSpPr>
        <p:spPr>
          <a:xfrm>
            <a:off x="4508688"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5" name="Rectangle 204"/>
          <p:cNvSpPr/>
          <p:nvPr/>
        </p:nvSpPr>
        <p:spPr>
          <a:xfrm>
            <a:off x="4804523"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4" name="Rectangle 213"/>
          <p:cNvSpPr/>
          <p:nvPr/>
        </p:nvSpPr>
        <p:spPr>
          <a:xfrm>
            <a:off x="5692029"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0" name="Rectangle 229"/>
          <p:cNvSpPr/>
          <p:nvPr/>
        </p:nvSpPr>
        <p:spPr>
          <a:xfrm>
            <a:off x="8058711"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9" name="Rectangle 228"/>
          <p:cNvSpPr/>
          <p:nvPr/>
        </p:nvSpPr>
        <p:spPr>
          <a:xfrm>
            <a:off x="8354547"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5" name="Rectangle 224"/>
          <p:cNvSpPr/>
          <p:nvPr/>
        </p:nvSpPr>
        <p:spPr>
          <a:xfrm>
            <a:off x="8502464"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6" name="Rectangle 225"/>
          <p:cNvSpPr/>
          <p:nvPr/>
        </p:nvSpPr>
        <p:spPr>
          <a:xfrm>
            <a:off x="8206629"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9" name="Rectangle 208"/>
          <p:cNvSpPr/>
          <p:nvPr/>
        </p:nvSpPr>
        <p:spPr>
          <a:xfrm>
            <a:off x="6135782"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5" name="Rectangle 214"/>
          <p:cNvSpPr/>
          <p:nvPr/>
        </p:nvSpPr>
        <p:spPr>
          <a:xfrm>
            <a:off x="6431617"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8" name="Rectangle 207"/>
          <p:cNvSpPr/>
          <p:nvPr/>
        </p:nvSpPr>
        <p:spPr>
          <a:xfrm>
            <a:off x="5544111"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3" name="Rectangle 202"/>
          <p:cNvSpPr/>
          <p:nvPr/>
        </p:nvSpPr>
        <p:spPr>
          <a:xfrm>
            <a:off x="4656605"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8" name="Rectangle 347"/>
          <p:cNvSpPr/>
          <p:nvPr/>
        </p:nvSpPr>
        <p:spPr>
          <a:xfrm>
            <a:off x="4804523"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4" name="Rectangle 353"/>
          <p:cNvSpPr/>
          <p:nvPr/>
        </p:nvSpPr>
        <p:spPr>
          <a:xfrm>
            <a:off x="5100358"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9" name="Rectangle 438"/>
          <p:cNvSpPr/>
          <p:nvPr/>
        </p:nvSpPr>
        <p:spPr>
          <a:xfrm rot="10800000">
            <a:off x="5100358"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8" name="Rectangle 437"/>
          <p:cNvSpPr/>
          <p:nvPr/>
        </p:nvSpPr>
        <p:spPr>
          <a:xfrm rot="10800000">
            <a:off x="5692029"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7" name="Rectangle 436"/>
          <p:cNvSpPr/>
          <p:nvPr/>
        </p:nvSpPr>
        <p:spPr>
          <a:xfrm rot="10800000">
            <a:off x="5987864"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5" name="Rectangle 444"/>
          <p:cNvSpPr/>
          <p:nvPr/>
        </p:nvSpPr>
        <p:spPr>
          <a:xfrm rot="10800000">
            <a:off x="8354547"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8" name="Rectangle 387"/>
          <p:cNvSpPr/>
          <p:nvPr/>
        </p:nvSpPr>
        <p:spPr>
          <a:xfrm rot="10800000">
            <a:off x="5544110"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0" name="Rectangle 389"/>
          <p:cNvSpPr/>
          <p:nvPr/>
        </p:nvSpPr>
        <p:spPr>
          <a:xfrm rot="10800000">
            <a:off x="4656605"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3" name="Rectangle 432"/>
          <p:cNvSpPr/>
          <p:nvPr/>
        </p:nvSpPr>
        <p:spPr>
          <a:xfrm rot="10800000">
            <a:off x="7171205"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6" name="Rectangle 435"/>
          <p:cNvSpPr/>
          <p:nvPr/>
        </p:nvSpPr>
        <p:spPr>
          <a:xfrm rot="10800000">
            <a:off x="6579535"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1" name="Rectangle 380"/>
          <p:cNvSpPr/>
          <p:nvPr/>
        </p:nvSpPr>
        <p:spPr>
          <a:xfrm rot="10800000">
            <a:off x="7319122"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9" name="Rectangle 378"/>
          <p:cNvSpPr/>
          <p:nvPr/>
        </p:nvSpPr>
        <p:spPr>
          <a:xfrm rot="10800000">
            <a:off x="7614958"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3" name="Rectangle 392"/>
          <p:cNvSpPr/>
          <p:nvPr/>
        </p:nvSpPr>
        <p:spPr>
          <a:xfrm rot="10800000">
            <a:off x="8502463"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8" name="Rectangle 377"/>
          <p:cNvSpPr/>
          <p:nvPr/>
        </p:nvSpPr>
        <p:spPr>
          <a:xfrm rot="10800000">
            <a:off x="8206628"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6" name="TextBox 5">
            <a:extLst>
              <a:ext uri="{FF2B5EF4-FFF2-40B4-BE49-F238E27FC236}">
                <a16:creationId xmlns:a16="http://schemas.microsoft.com/office/drawing/2014/main" id="{E452FCDD-89CB-4CC5-AEFB-8DD1EBE500B3}"/>
              </a:ext>
            </a:extLst>
          </p:cNvPr>
          <p:cNvSpPr txBox="1"/>
          <p:nvPr/>
        </p:nvSpPr>
        <p:spPr>
          <a:xfrm>
            <a:off x="9181967" y="222045"/>
            <a:ext cx="2482603" cy="646331"/>
          </a:xfrm>
          <a:prstGeom prst="rect">
            <a:avLst/>
          </a:prstGeom>
          <a:noFill/>
        </p:spPr>
        <p:txBody>
          <a:bodyPr wrap="none" rtlCol="0">
            <a:spAutoFit/>
          </a:bodyPr>
          <a:lstStyle/>
          <a:p>
            <a:pPr algn="ctr"/>
            <a:r>
              <a:rPr lang="en-US" dirty="0"/>
              <a:t>Numbers of Black Nodes</a:t>
            </a:r>
          </a:p>
          <a:p>
            <a:pPr algn="ctr"/>
            <a:r>
              <a:rPr lang="en-US" dirty="0"/>
              <a:t>(Central Columns)</a:t>
            </a:r>
          </a:p>
        </p:txBody>
      </p:sp>
      <p:sp>
        <p:nvSpPr>
          <p:cNvPr id="405" name="TextBox 404">
            <a:extLst>
              <a:ext uri="{FF2B5EF4-FFF2-40B4-BE49-F238E27FC236}">
                <a16:creationId xmlns:a16="http://schemas.microsoft.com/office/drawing/2014/main" id="{B8391F64-8C5E-491E-A231-AF763DC789A9}"/>
              </a:ext>
            </a:extLst>
          </p:cNvPr>
          <p:cNvSpPr txBox="1"/>
          <p:nvPr/>
        </p:nvSpPr>
        <p:spPr>
          <a:xfrm>
            <a:off x="9654957" y="861965"/>
            <a:ext cx="1335366" cy="338554"/>
          </a:xfrm>
          <a:prstGeom prst="rect">
            <a:avLst/>
          </a:prstGeom>
          <a:noFill/>
        </p:spPr>
        <p:txBody>
          <a:bodyPr wrap="none" rtlCol="0">
            <a:spAutoFit/>
          </a:bodyPr>
          <a:lstStyle/>
          <a:p>
            <a:r>
              <a:rPr lang="en-US" sz="1600" dirty="0"/>
              <a:t>Row 0: 2 (1,1)</a:t>
            </a:r>
          </a:p>
        </p:txBody>
      </p:sp>
      <p:sp>
        <p:nvSpPr>
          <p:cNvPr id="406" name="TextBox 405">
            <a:extLst>
              <a:ext uri="{FF2B5EF4-FFF2-40B4-BE49-F238E27FC236}">
                <a16:creationId xmlns:a16="http://schemas.microsoft.com/office/drawing/2014/main" id="{4DB09279-9BDB-4A6A-989F-B3BA21364040}"/>
              </a:ext>
            </a:extLst>
          </p:cNvPr>
          <p:cNvSpPr txBox="1"/>
          <p:nvPr/>
        </p:nvSpPr>
        <p:spPr>
          <a:xfrm>
            <a:off x="9656790" y="1204274"/>
            <a:ext cx="1335366" cy="338554"/>
          </a:xfrm>
          <a:prstGeom prst="rect">
            <a:avLst/>
          </a:prstGeom>
          <a:noFill/>
        </p:spPr>
        <p:txBody>
          <a:bodyPr wrap="none" rtlCol="0">
            <a:spAutoFit/>
          </a:bodyPr>
          <a:lstStyle/>
          <a:p>
            <a:r>
              <a:rPr lang="en-US" sz="1600" dirty="0"/>
              <a:t>Row 1: 5 (2,3)</a:t>
            </a:r>
          </a:p>
        </p:txBody>
      </p:sp>
      <p:sp>
        <p:nvSpPr>
          <p:cNvPr id="407" name="TextBox 406">
            <a:extLst>
              <a:ext uri="{FF2B5EF4-FFF2-40B4-BE49-F238E27FC236}">
                <a16:creationId xmlns:a16="http://schemas.microsoft.com/office/drawing/2014/main" id="{51846311-6F3A-4BFD-B6F0-005C65561647}"/>
              </a:ext>
            </a:extLst>
          </p:cNvPr>
          <p:cNvSpPr txBox="1"/>
          <p:nvPr/>
        </p:nvSpPr>
        <p:spPr>
          <a:xfrm>
            <a:off x="9656789" y="1546583"/>
            <a:ext cx="1381853" cy="338554"/>
          </a:xfrm>
          <a:prstGeom prst="rect">
            <a:avLst/>
          </a:prstGeom>
          <a:noFill/>
        </p:spPr>
        <p:txBody>
          <a:bodyPr wrap="none" rtlCol="0">
            <a:spAutoFit/>
          </a:bodyPr>
          <a:lstStyle/>
          <a:p>
            <a:r>
              <a:rPr lang="en-US" sz="1600" dirty="0"/>
              <a:t>Row 2: 7 (3,4) </a:t>
            </a:r>
          </a:p>
        </p:txBody>
      </p:sp>
      <p:sp>
        <p:nvSpPr>
          <p:cNvPr id="408" name="TextBox 407">
            <a:extLst>
              <a:ext uri="{FF2B5EF4-FFF2-40B4-BE49-F238E27FC236}">
                <a16:creationId xmlns:a16="http://schemas.microsoft.com/office/drawing/2014/main" id="{A7794D58-22F0-40AF-87DF-45718F818B70}"/>
              </a:ext>
            </a:extLst>
          </p:cNvPr>
          <p:cNvSpPr txBox="1"/>
          <p:nvPr/>
        </p:nvSpPr>
        <p:spPr>
          <a:xfrm>
            <a:off x="9660921" y="1838324"/>
            <a:ext cx="1335366" cy="338554"/>
          </a:xfrm>
          <a:prstGeom prst="rect">
            <a:avLst/>
          </a:prstGeom>
          <a:noFill/>
        </p:spPr>
        <p:txBody>
          <a:bodyPr wrap="none" rtlCol="0">
            <a:spAutoFit/>
          </a:bodyPr>
          <a:lstStyle/>
          <a:p>
            <a:r>
              <a:rPr lang="en-US" sz="1600" dirty="0"/>
              <a:t>Row 3: 8 (4,4)</a:t>
            </a:r>
          </a:p>
        </p:txBody>
      </p:sp>
      <p:sp>
        <p:nvSpPr>
          <p:cNvPr id="409" name="TextBox 408">
            <a:extLst>
              <a:ext uri="{FF2B5EF4-FFF2-40B4-BE49-F238E27FC236}">
                <a16:creationId xmlns:a16="http://schemas.microsoft.com/office/drawing/2014/main" id="{940AC820-EA18-4D69-B1BB-D948168A37BC}"/>
              </a:ext>
            </a:extLst>
          </p:cNvPr>
          <p:cNvSpPr txBox="1"/>
          <p:nvPr/>
        </p:nvSpPr>
        <p:spPr>
          <a:xfrm>
            <a:off x="9660921" y="2143124"/>
            <a:ext cx="1335366" cy="338554"/>
          </a:xfrm>
          <a:prstGeom prst="rect">
            <a:avLst/>
          </a:prstGeom>
          <a:noFill/>
        </p:spPr>
        <p:txBody>
          <a:bodyPr wrap="none" rtlCol="0">
            <a:spAutoFit/>
          </a:bodyPr>
          <a:lstStyle/>
          <a:p>
            <a:r>
              <a:rPr lang="en-US" sz="1600" dirty="0"/>
              <a:t>Row 4: 7 (3,4)</a:t>
            </a:r>
          </a:p>
        </p:txBody>
      </p:sp>
      <p:sp>
        <p:nvSpPr>
          <p:cNvPr id="410" name="TextBox 409">
            <a:extLst>
              <a:ext uri="{FF2B5EF4-FFF2-40B4-BE49-F238E27FC236}">
                <a16:creationId xmlns:a16="http://schemas.microsoft.com/office/drawing/2014/main" id="{7E05CBD1-86DA-480F-988A-9AEFEC73169F}"/>
              </a:ext>
            </a:extLst>
          </p:cNvPr>
          <p:cNvSpPr txBox="1"/>
          <p:nvPr/>
        </p:nvSpPr>
        <p:spPr>
          <a:xfrm>
            <a:off x="9660921" y="2446434"/>
            <a:ext cx="1335366" cy="338554"/>
          </a:xfrm>
          <a:prstGeom prst="rect">
            <a:avLst/>
          </a:prstGeom>
          <a:noFill/>
        </p:spPr>
        <p:txBody>
          <a:bodyPr wrap="none" rtlCol="0">
            <a:spAutoFit/>
          </a:bodyPr>
          <a:lstStyle/>
          <a:p>
            <a:r>
              <a:rPr lang="en-US" sz="1600" dirty="0"/>
              <a:t>Row 5: 8 (4,4)</a:t>
            </a:r>
          </a:p>
        </p:txBody>
      </p:sp>
      <p:sp>
        <p:nvSpPr>
          <p:cNvPr id="411" name="TextBox 410">
            <a:extLst>
              <a:ext uri="{FF2B5EF4-FFF2-40B4-BE49-F238E27FC236}">
                <a16:creationId xmlns:a16="http://schemas.microsoft.com/office/drawing/2014/main" id="{0DDD767B-AF74-4DA4-87C6-0DD2075E9141}"/>
              </a:ext>
            </a:extLst>
          </p:cNvPr>
          <p:cNvSpPr txBox="1"/>
          <p:nvPr/>
        </p:nvSpPr>
        <p:spPr>
          <a:xfrm>
            <a:off x="9660920" y="2741926"/>
            <a:ext cx="1335366" cy="338554"/>
          </a:xfrm>
          <a:prstGeom prst="rect">
            <a:avLst/>
          </a:prstGeom>
          <a:noFill/>
        </p:spPr>
        <p:txBody>
          <a:bodyPr wrap="none" rtlCol="0">
            <a:spAutoFit/>
          </a:bodyPr>
          <a:lstStyle/>
          <a:p>
            <a:r>
              <a:rPr lang="en-US" sz="1600" dirty="0"/>
              <a:t>Row 6: 4 (1,3)</a:t>
            </a:r>
          </a:p>
        </p:txBody>
      </p:sp>
      <p:sp>
        <p:nvSpPr>
          <p:cNvPr id="412" name="TextBox 411">
            <a:extLst>
              <a:ext uri="{FF2B5EF4-FFF2-40B4-BE49-F238E27FC236}">
                <a16:creationId xmlns:a16="http://schemas.microsoft.com/office/drawing/2014/main" id="{1EF6DB7C-AD12-4DB2-B3D1-1340A449E8CA}"/>
              </a:ext>
            </a:extLst>
          </p:cNvPr>
          <p:cNvSpPr txBox="1"/>
          <p:nvPr/>
        </p:nvSpPr>
        <p:spPr>
          <a:xfrm>
            <a:off x="9660919" y="3077098"/>
            <a:ext cx="1335366" cy="338554"/>
          </a:xfrm>
          <a:prstGeom prst="rect">
            <a:avLst/>
          </a:prstGeom>
          <a:noFill/>
        </p:spPr>
        <p:txBody>
          <a:bodyPr wrap="none" rtlCol="0">
            <a:spAutoFit/>
          </a:bodyPr>
          <a:lstStyle/>
          <a:p>
            <a:r>
              <a:rPr lang="en-US" sz="1600" dirty="0"/>
              <a:t>Row 7: 5 (3,2)</a:t>
            </a:r>
          </a:p>
        </p:txBody>
      </p:sp>
      <p:sp>
        <p:nvSpPr>
          <p:cNvPr id="413" name="TextBox 412">
            <a:extLst>
              <a:ext uri="{FF2B5EF4-FFF2-40B4-BE49-F238E27FC236}">
                <a16:creationId xmlns:a16="http://schemas.microsoft.com/office/drawing/2014/main" id="{E2654C97-1B18-43F7-812C-172A0E62E648}"/>
              </a:ext>
            </a:extLst>
          </p:cNvPr>
          <p:cNvSpPr txBox="1"/>
          <p:nvPr/>
        </p:nvSpPr>
        <p:spPr>
          <a:xfrm>
            <a:off x="9660917" y="3352488"/>
            <a:ext cx="1335366" cy="338554"/>
          </a:xfrm>
          <a:prstGeom prst="rect">
            <a:avLst/>
          </a:prstGeom>
          <a:noFill/>
        </p:spPr>
        <p:txBody>
          <a:bodyPr wrap="none" rtlCol="0">
            <a:spAutoFit/>
          </a:bodyPr>
          <a:lstStyle/>
          <a:p>
            <a:r>
              <a:rPr lang="en-US" sz="1600" dirty="0"/>
              <a:t>Row 8: 5 (3,2)</a:t>
            </a:r>
          </a:p>
        </p:txBody>
      </p:sp>
      <p:sp>
        <p:nvSpPr>
          <p:cNvPr id="414" name="TextBox 413">
            <a:extLst>
              <a:ext uri="{FF2B5EF4-FFF2-40B4-BE49-F238E27FC236}">
                <a16:creationId xmlns:a16="http://schemas.microsoft.com/office/drawing/2014/main" id="{E7D5CB6B-1CA3-46E9-8C64-12F0F0E3A68A}"/>
              </a:ext>
            </a:extLst>
          </p:cNvPr>
          <p:cNvSpPr txBox="1"/>
          <p:nvPr/>
        </p:nvSpPr>
        <p:spPr>
          <a:xfrm>
            <a:off x="9660917" y="3647980"/>
            <a:ext cx="1335366" cy="338554"/>
          </a:xfrm>
          <a:prstGeom prst="rect">
            <a:avLst/>
          </a:prstGeom>
          <a:noFill/>
        </p:spPr>
        <p:txBody>
          <a:bodyPr wrap="none" rtlCol="0">
            <a:spAutoFit/>
          </a:bodyPr>
          <a:lstStyle/>
          <a:p>
            <a:r>
              <a:rPr lang="en-US" sz="1600" dirty="0"/>
              <a:t>Row 9: 5 (3,2)</a:t>
            </a:r>
          </a:p>
        </p:txBody>
      </p:sp>
      <p:sp>
        <p:nvSpPr>
          <p:cNvPr id="160" name="Rectangle 159"/>
          <p:cNvSpPr/>
          <p:nvPr/>
        </p:nvSpPr>
        <p:spPr>
          <a:xfrm rot="10800000">
            <a:off x="4212852"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7" name="Rectangle 156"/>
          <p:cNvSpPr/>
          <p:nvPr/>
        </p:nvSpPr>
        <p:spPr>
          <a:xfrm rot="10800000">
            <a:off x="4804522"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1" name="Rectangle 150"/>
          <p:cNvSpPr/>
          <p:nvPr/>
        </p:nvSpPr>
        <p:spPr>
          <a:xfrm rot="10800000">
            <a:off x="5100358"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0" name="Rectangle 149"/>
          <p:cNvSpPr/>
          <p:nvPr/>
        </p:nvSpPr>
        <p:spPr>
          <a:xfrm rot="10800000">
            <a:off x="5692028"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5" name="TextBox 414">
            <a:extLst>
              <a:ext uri="{FF2B5EF4-FFF2-40B4-BE49-F238E27FC236}">
                <a16:creationId xmlns:a16="http://schemas.microsoft.com/office/drawing/2014/main" id="{2ED93D89-358B-4515-9B46-7502AA89D1A6}"/>
              </a:ext>
            </a:extLst>
          </p:cNvPr>
          <p:cNvSpPr txBox="1"/>
          <p:nvPr/>
        </p:nvSpPr>
        <p:spPr>
          <a:xfrm>
            <a:off x="9651391" y="3952124"/>
            <a:ext cx="1439561" cy="338554"/>
          </a:xfrm>
          <a:prstGeom prst="rect">
            <a:avLst/>
          </a:prstGeom>
          <a:noFill/>
        </p:spPr>
        <p:txBody>
          <a:bodyPr wrap="none" rtlCol="0">
            <a:spAutoFit/>
          </a:bodyPr>
          <a:lstStyle/>
          <a:p>
            <a:r>
              <a:rPr lang="en-US" sz="1600" dirty="0"/>
              <a:t>Row 10: 3 (1,2)</a:t>
            </a:r>
          </a:p>
        </p:txBody>
      </p:sp>
      <p:sp>
        <p:nvSpPr>
          <p:cNvPr id="416" name="TextBox 415">
            <a:extLst>
              <a:ext uri="{FF2B5EF4-FFF2-40B4-BE49-F238E27FC236}">
                <a16:creationId xmlns:a16="http://schemas.microsoft.com/office/drawing/2014/main" id="{A8646A4F-AC48-41EF-937B-CC5D8DD6C512}"/>
              </a:ext>
            </a:extLst>
          </p:cNvPr>
          <p:cNvSpPr txBox="1"/>
          <p:nvPr/>
        </p:nvSpPr>
        <p:spPr>
          <a:xfrm>
            <a:off x="9651391" y="4255434"/>
            <a:ext cx="1439561" cy="338554"/>
          </a:xfrm>
          <a:prstGeom prst="rect">
            <a:avLst/>
          </a:prstGeom>
          <a:noFill/>
        </p:spPr>
        <p:txBody>
          <a:bodyPr wrap="none" rtlCol="0">
            <a:spAutoFit/>
          </a:bodyPr>
          <a:lstStyle/>
          <a:p>
            <a:r>
              <a:rPr lang="en-US" sz="1600" dirty="0"/>
              <a:t>Row 11: 2 (0,2)</a:t>
            </a:r>
          </a:p>
        </p:txBody>
      </p:sp>
      <p:sp>
        <p:nvSpPr>
          <p:cNvPr id="417" name="TextBox 416">
            <a:extLst>
              <a:ext uri="{FF2B5EF4-FFF2-40B4-BE49-F238E27FC236}">
                <a16:creationId xmlns:a16="http://schemas.microsoft.com/office/drawing/2014/main" id="{AED385CD-591E-4C47-8914-DC306F089C6A}"/>
              </a:ext>
            </a:extLst>
          </p:cNvPr>
          <p:cNvSpPr txBox="1"/>
          <p:nvPr/>
        </p:nvSpPr>
        <p:spPr>
          <a:xfrm>
            <a:off x="9660916" y="4570724"/>
            <a:ext cx="1439561" cy="338554"/>
          </a:xfrm>
          <a:prstGeom prst="rect">
            <a:avLst/>
          </a:prstGeom>
          <a:noFill/>
        </p:spPr>
        <p:txBody>
          <a:bodyPr wrap="none" rtlCol="0">
            <a:spAutoFit/>
          </a:bodyPr>
          <a:lstStyle/>
          <a:p>
            <a:r>
              <a:rPr lang="en-US" sz="1600" dirty="0"/>
              <a:t>Row 12: 1 (0,1)</a:t>
            </a:r>
          </a:p>
        </p:txBody>
      </p:sp>
      <p:sp>
        <p:nvSpPr>
          <p:cNvPr id="418" name="TextBox 417">
            <a:extLst>
              <a:ext uri="{FF2B5EF4-FFF2-40B4-BE49-F238E27FC236}">
                <a16:creationId xmlns:a16="http://schemas.microsoft.com/office/drawing/2014/main" id="{042C0E84-2641-4780-9463-FF9F2B3BECD2}"/>
              </a:ext>
            </a:extLst>
          </p:cNvPr>
          <p:cNvSpPr txBox="1"/>
          <p:nvPr/>
        </p:nvSpPr>
        <p:spPr>
          <a:xfrm>
            <a:off x="9654956" y="4896370"/>
            <a:ext cx="1439561" cy="338554"/>
          </a:xfrm>
          <a:prstGeom prst="rect">
            <a:avLst/>
          </a:prstGeom>
          <a:noFill/>
        </p:spPr>
        <p:txBody>
          <a:bodyPr wrap="none" rtlCol="0">
            <a:spAutoFit/>
          </a:bodyPr>
          <a:lstStyle/>
          <a:p>
            <a:r>
              <a:rPr lang="en-US" sz="1600" dirty="0"/>
              <a:t>Row 13: 2 (0,2)</a:t>
            </a:r>
          </a:p>
        </p:txBody>
      </p:sp>
      <p:sp>
        <p:nvSpPr>
          <p:cNvPr id="419" name="TextBox 418">
            <a:extLst>
              <a:ext uri="{FF2B5EF4-FFF2-40B4-BE49-F238E27FC236}">
                <a16:creationId xmlns:a16="http://schemas.microsoft.com/office/drawing/2014/main" id="{FD4891D6-CD34-4282-A71F-44018F48D374}"/>
              </a:ext>
            </a:extLst>
          </p:cNvPr>
          <p:cNvSpPr txBox="1"/>
          <p:nvPr/>
        </p:nvSpPr>
        <p:spPr>
          <a:xfrm>
            <a:off x="9660915" y="5225705"/>
            <a:ext cx="1439561" cy="338554"/>
          </a:xfrm>
          <a:prstGeom prst="rect">
            <a:avLst/>
          </a:prstGeom>
          <a:noFill/>
        </p:spPr>
        <p:txBody>
          <a:bodyPr wrap="none" rtlCol="0">
            <a:spAutoFit/>
          </a:bodyPr>
          <a:lstStyle/>
          <a:p>
            <a:r>
              <a:rPr lang="en-US" sz="1600" dirty="0"/>
              <a:t>Row 14: 0 (0,0)</a:t>
            </a:r>
          </a:p>
        </p:txBody>
      </p:sp>
      <p:sp>
        <p:nvSpPr>
          <p:cNvPr id="420" name="TextBox 419">
            <a:extLst>
              <a:ext uri="{FF2B5EF4-FFF2-40B4-BE49-F238E27FC236}">
                <a16:creationId xmlns:a16="http://schemas.microsoft.com/office/drawing/2014/main" id="{9D69726B-3A9B-4E59-B5B1-20CEA7989B10}"/>
              </a:ext>
            </a:extLst>
          </p:cNvPr>
          <p:cNvSpPr txBox="1"/>
          <p:nvPr/>
        </p:nvSpPr>
        <p:spPr>
          <a:xfrm>
            <a:off x="9660915" y="5542132"/>
            <a:ext cx="1439561" cy="338554"/>
          </a:xfrm>
          <a:prstGeom prst="rect">
            <a:avLst/>
          </a:prstGeom>
          <a:noFill/>
        </p:spPr>
        <p:txBody>
          <a:bodyPr wrap="none" rtlCol="0">
            <a:spAutoFit/>
          </a:bodyPr>
          <a:lstStyle/>
          <a:p>
            <a:r>
              <a:rPr lang="en-US" sz="1600" dirty="0"/>
              <a:t>Row 15: 0 (0,0)</a:t>
            </a:r>
          </a:p>
        </p:txBody>
      </p:sp>
      <p:sp>
        <p:nvSpPr>
          <p:cNvPr id="168" name="Rectangle 167"/>
          <p:cNvSpPr/>
          <p:nvPr/>
        </p:nvSpPr>
        <p:spPr>
          <a:xfrm>
            <a:off x="4952441"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6" name="Rectangle 195"/>
          <p:cNvSpPr/>
          <p:nvPr/>
        </p:nvSpPr>
        <p:spPr>
          <a:xfrm>
            <a:off x="8058711"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5" name="Rectangle 184"/>
          <p:cNvSpPr/>
          <p:nvPr/>
        </p:nvSpPr>
        <p:spPr>
          <a:xfrm>
            <a:off x="6283700"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3" name="Rectangle 222"/>
          <p:cNvSpPr/>
          <p:nvPr/>
        </p:nvSpPr>
        <p:spPr>
          <a:xfrm>
            <a:off x="7614958"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4" name="Rectangle 223"/>
          <p:cNvSpPr/>
          <p:nvPr/>
        </p:nvSpPr>
        <p:spPr>
          <a:xfrm>
            <a:off x="7910794"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0" name="Rectangle 239"/>
          <p:cNvSpPr/>
          <p:nvPr/>
        </p:nvSpPr>
        <p:spPr>
          <a:xfrm rot="10800000">
            <a:off x="6431616"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2" name="Rectangle 371"/>
          <p:cNvSpPr/>
          <p:nvPr/>
        </p:nvSpPr>
        <p:spPr>
          <a:xfrm>
            <a:off x="8354547"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7" name="Rectangle 366"/>
          <p:cNvSpPr/>
          <p:nvPr/>
        </p:nvSpPr>
        <p:spPr>
          <a:xfrm>
            <a:off x="7910794"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9" name="Rectangle 368"/>
          <p:cNvSpPr/>
          <p:nvPr/>
        </p:nvSpPr>
        <p:spPr>
          <a:xfrm>
            <a:off x="8206629"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6" name="Rectangle 335"/>
          <p:cNvSpPr/>
          <p:nvPr/>
        </p:nvSpPr>
        <p:spPr>
          <a:xfrm rot="10800000">
            <a:off x="5396193"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2" name="Rectangle 311"/>
          <p:cNvSpPr/>
          <p:nvPr/>
        </p:nvSpPr>
        <p:spPr>
          <a:xfrm rot="10800000">
            <a:off x="7023287"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3" name="Rectangle 172"/>
          <p:cNvSpPr/>
          <p:nvPr/>
        </p:nvSpPr>
        <p:spPr>
          <a:xfrm>
            <a:off x="5248276"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0" name="Rectangle 349"/>
          <p:cNvSpPr/>
          <p:nvPr/>
        </p:nvSpPr>
        <p:spPr>
          <a:xfrm>
            <a:off x="5248276"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5" name="Rectangle 354"/>
          <p:cNvSpPr/>
          <p:nvPr/>
        </p:nvSpPr>
        <p:spPr>
          <a:xfrm>
            <a:off x="5396194"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7" name="Rectangle 356"/>
          <p:cNvSpPr/>
          <p:nvPr/>
        </p:nvSpPr>
        <p:spPr>
          <a:xfrm>
            <a:off x="5692029"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3" name="Rectangle 352"/>
          <p:cNvSpPr/>
          <p:nvPr/>
        </p:nvSpPr>
        <p:spPr>
          <a:xfrm>
            <a:off x="5839947"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3" name="Rectangle 162"/>
          <p:cNvSpPr/>
          <p:nvPr/>
        </p:nvSpPr>
        <p:spPr>
          <a:xfrm>
            <a:off x="8354547"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9" name="Rectangle 268"/>
          <p:cNvSpPr/>
          <p:nvPr/>
        </p:nvSpPr>
        <p:spPr>
          <a:xfrm>
            <a:off x="8206629"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7" name="Rectangle 386"/>
          <p:cNvSpPr/>
          <p:nvPr/>
        </p:nvSpPr>
        <p:spPr>
          <a:xfrm rot="10800000">
            <a:off x="5248275"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3" name="Rectangle 182"/>
          <p:cNvSpPr/>
          <p:nvPr/>
        </p:nvSpPr>
        <p:spPr>
          <a:xfrm>
            <a:off x="7319123"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0" name="Rectangle 189"/>
          <p:cNvSpPr/>
          <p:nvPr/>
        </p:nvSpPr>
        <p:spPr>
          <a:xfrm>
            <a:off x="7910794"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4" name="Rectangle 193"/>
          <p:cNvSpPr/>
          <p:nvPr/>
        </p:nvSpPr>
        <p:spPr>
          <a:xfrm>
            <a:off x="7762876"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5" name="TextBox 424">
            <a:extLst>
              <a:ext uri="{FF2B5EF4-FFF2-40B4-BE49-F238E27FC236}">
                <a16:creationId xmlns:a16="http://schemas.microsoft.com/office/drawing/2014/main" id="{D272B5C9-6C76-415D-B25D-867C1B96166C}"/>
              </a:ext>
            </a:extLst>
          </p:cNvPr>
          <p:cNvSpPr txBox="1"/>
          <p:nvPr/>
        </p:nvSpPr>
        <p:spPr>
          <a:xfrm>
            <a:off x="347473" y="1921340"/>
            <a:ext cx="2545120" cy="646331"/>
          </a:xfrm>
          <a:prstGeom prst="rect">
            <a:avLst/>
          </a:prstGeom>
          <a:noFill/>
        </p:spPr>
        <p:txBody>
          <a:bodyPr wrap="none" rtlCol="0">
            <a:spAutoFit/>
          </a:bodyPr>
          <a:lstStyle/>
          <a:p>
            <a:pPr algn="ctr"/>
            <a:r>
              <a:rPr lang="en-US" b="1" dirty="0"/>
              <a:t>Numbers of Black Nodes</a:t>
            </a:r>
          </a:p>
          <a:p>
            <a:pPr algn="ctr"/>
            <a:r>
              <a:rPr lang="en-US" b="1" i="1" dirty="0"/>
              <a:t>Summary:</a:t>
            </a:r>
          </a:p>
        </p:txBody>
      </p:sp>
      <p:sp>
        <p:nvSpPr>
          <p:cNvPr id="426" name="TextBox 425">
            <a:extLst>
              <a:ext uri="{FF2B5EF4-FFF2-40B4-BE49-F238E27FC236}">
                <a16:creationId xmlns:a16="http://schemas.microsoft.com/office/drawing/2014/main" id="{CF2CFA14-E8E5-4E63-8F27-402E90AB609A}"/>
              </a:ext>
            </a:extLst>
          </p:cNvPr>
          <p:cNvSpPr txBox="1"/>
          <p:nvPr/>
        </p:nvSpPr>
        <p:spPr>
          <a:xfrm>
            <a:off x="430601" y="2671164"/>
            <a:ext cx="2322367" cy="646331"/>
          </a:xfrm>
          <a:prstGeom prst="rect">
            <a:avLst/>
          </a:prstGeom>
          <a:noFill/>
        </p:spPr>
        <p:txBody>
          <a:bodyPr wrap="none" rtlCol="0">
            <a:spAutoFit/>
          </a:bodyPr>
          <a:lstStyle/>
          <a:p>
            <a:pPr algn="ctr"/>
            <a:r>
              <a:rPr lang="en-US" dirty="0"/>
              <a:t>Top Half: 46 (21, 25)</a:t>
            </a:r>
          </a:p>
          <a:p>
            <a:pPr algn="ctr"/>
            <a:r>
              <a:rPr lang="en-US" dirty="0"/>
              <a:t>Bottom Half: 18 (7, 11)</a:t>
            </a:r>
          </a:p>
        </p:txBody>
      </p:sp>
      <p:sp>
        <p:nvSpPr>
          <p:cNvPr id="349" name="Rectangle 348"/>
          <p:cNvSpPr/>
          <p:nvPr/>
        </p:nvSpPr>
        <p:spPr>
          <a:xfrm>
            <a:off x="4508688"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6" name="Rectangle 345"/>
          <p:cNvSpPr/>
          <p:nvPr/>
        </p:nvSpPr>
        <p:spPr>
          <a:xfrm>
            <a:off x="4656605"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4" name="Rectangle 183"/>
          <p:cNvSpPr/>
          <p:nvPr/>
        </p:nvSpPr>
        <p:spPr>
          <a:xfrm>
            <a:off x="7023288"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1" name="Rectangle 260"/>
          <p:cNvSpPr/>
          <p:nvPr/>
        </p:nvSpPr>
        <p:spPr>
          <a:xfrm>
            <a:off x="5839947"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2" name="Rectangle 261"/>
          <p:cNvSpPr/>
          <p:nvPr/>
        </p:nvSpPr>
        <p:spPr>
          <a:xfrm>
            <a:off x="6431617"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5" name="Rectangle 264"/>
          <p:cNvSpPr/>
          <p:nvPr/>
        </p:nvSpPr>
        <p:spPr>
          <a:xfrm>
            <a:off x="7023288"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4" name="Rectangle 263"/>
          <p:cNvSpPr/>
          <p:nvPr/>
        </p:nvSpPr>
        <p:spPr>
          <a:xfrm>
            <a:off x="7319123"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8" name="Rectangle 177"/>
          <p:cNvSpPr/>
          <p:nvPr/>
        </p:nvSpPr>
        <p:spPr>
          <a:xfrm>
            <a:off x="5396194"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0" name="Rectangle 179"/>
          <p:cNvSpPr/>
          <p:nvPr/>
        </p:nvSpPr>
        <p:spPr>
          <a:xfrm>
            <a:off x="5692029"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6" name="Rectangle 185"/>
          <p:cNvSpPr/>
          <p:nvPr/>
        </p:nvSpPr>
        <p:spPr>
          <a:xfrm>
            <a:off x="6579535"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8" name="Rectangle 187"/>
          <p:cNvSpPr/>
          <p:nvPr/>
        </p:nvSpPr>
        <p:spPr>
          <a:xfrm>
            <a:off x="6875370"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7" name="Rectangle 186"/>
          <p:cNvSpPr/>
          <p:nvPr/>
        </p:nvSpPr>
        <p:spPr>
          <a:xfrm>
            <a:off x="7171205"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7" name="Rectangle 176"/>
          <p:cNvSpPr/>
          <p:nvPr/>
        </p:nvSpPr>
        <p:spPr>
          <a:xfrm>
            <a:off x="5100358"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4" name="Rectangle 423">
            <a:extLst>
              <a:ext uri="{FF2B5EF4-FFF2-40B4-BE49-F238E27FC236}">
                <a16:creationId xmlns:a16="http://schemas.microsoft.com/office/drawing/2014/main" id="{215E09FC-D546-483E-8BC1-BEF65538D0F4}"/>
              </a:ext>
            </a:extLst>
          </p:cNvPr>
          <p:cNvSpPr/>
          <p:nvPr/>
        </p:nvSpPr>
        <p:spPr>
          <a:xfrm>
            <a:off x="2595463" y="6094789"/>
            <a:ext cx="7107528" cy="2672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91866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406493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 name="Rectangle 35"/>
          <p:cNvSpPr/>
          <p:nvPr/>
        </p:nvSpPr>
        <p:spPr>
          <a:xfrm>
            <a:off x="4360770"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 name="Rectangle 36"/>
          <p:cNvSpPr/>
          <p:nvPr/>
        </p:nvSpPr>
        <p:spPr>
          <a:xfrm>
            <a:off x="465660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 name="Rectangle 37"/>
          <p:cNvSpPr/>
          <p:nvPr/>
        </p:nvSpPr>
        <p:spPr>
          <a:xfrm>
            <a:off x="495244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 name="Rectangle 38"/>
          <p:cNvSpPr/>
          <p:nvPr/>
        </p:nvSpPr>
        <p:spPr>
          <a:xfrm>
            <a:off x="554411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 name="Rectangle 39"/>
          <p:cNvSpPr/>
          <p:nvPr/>
        </p:nvSpPr>
        <p:spPr>
          <a:xfrm>
            <a:off x="583994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 name="Rectangle 40"/>
          <p:cNvSpPr/>
          <p:nvPr/>
        </p:nvSpPr>
        <p:spPr>
          <a:xfrm>
            <a:off x="5248276"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 name="Rectangle 41"/>
          <p:cNvSpPr/>
          <p:nvPr/>
        </p:nvSpPr>
        <p:spPr>
          <a:xfrm>
            <a:off x="6135782"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4" name="Rectangle 123"/>
          <p:cNvSpPr/>
          <p:nvPr/>
        </p:nvSpPr>
        <p:spPr>
          <a:xfrm>
            <a:off x="643161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5" name="Rectangle 124"/>
          <p:cNvSpPr/>
          <p:nvPr/>
        </p:nvSpPr>
        <p:spPr>
          <a:xfrm>
            <a:off x="672745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6" name="Rectangle 125"/>
          <p:cNvSpPr/>
          <p:nvPr/>
        </p:nvSpPr>
        <p:spPr>
          <a:xfrm>
            <a:off x="702328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7" name="Rectangle 126"/>
          <p:cNvSpPr/>
          <p:nvPr/>
        </p:nvSpPr>
        <p:spPr>
          <a:xfrm>
            <a:off x="731912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8" name="Rectangle 127"/>
          <p:cNvSpPr/>
          <p:nvPr/>
        </p:nvSpPr>
        <p:spPr>
          <a:xfrm>
            <a:off x="791079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9" name="Rectangle 128"/>
          <p:cNvSpPr/>
          <p:nvPr/>
        </p:nvSpPr>
        <p:spPr>
          <a:xfrm>
            <a:off x="850246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30" name="Rectangle 129"/>
          <p:cNvSpPr/>
          <p:nvPr/>
        </p:nvSpPr>
        <p:spPr>
          <a:xfrm>
            <a:off x="761495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3" name="Rectangle 152"/>
          <p:cNvSpPr/>
          <p:nvPr/>
        </p:nvSpPr>
        <p:spPr>
          <a:xfrm>
            <a:off x="6283700"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4" name="Rectangle 153"/>
          <p:cNvSpPr/>
          <p:nvPr/>
        </p:nvSpPr>
        <p:spPr>
          <a:xfrm>
            <a:off x="6579535"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5" name="Rectangle 154"/>
          <p:cNvSpPr/>
          <p:nvPr/>
        </p:nvSpPr>
        <p:spPr>
          <a:xfrm>
            <a:off x="7171205"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4" name="Rectangle 163"/>
          <p:cNvSpPr/>
          <p:nvPr/>
        </p:nvSpPr>
        <p:spPr>
          <a:xfrm>
            <a:off x="805871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5" name="Rectangle 164"/>
          <p:cNvSpPr/>
          <p:nvPr/>
        </p:nvSpPr>
        <p:spPr>
          <a:xfrm>
            <a:off x="8650382" y="923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 name="Rectangle 2"/>
          <p:cNvSpPr/>
          <p:nvPr/>
        </p:nvSpPr>
        <p:spPr>
          <a:xfrm rot="10800000">
            <a:off x="8058710"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 name="Rectangle 3"/>
          <p:cNvSpPr/>
          <p:nvPr/>
        </p:nvSpPr>
        <p:spPr>
          <a:xfrm rot="10800000">
            <a:off x="7467040"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1" name="Rectangle 140"/>
          <p:cNvSpPr/>
          <p:nvPr/>
        </p:nvSpPr>
        <p:spPr>
          <a:xfrm rot="10800000">
            <a:off x="717120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2" name="Rectangle 141"/>
          <p:cNvSpPr/>
          <p:nvPr/>
        </p:nvSpPr>
        <p:spPr>
          <a:xfrm rot="10800000">
            <a:off x="6875369"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9" name="Rectangle 148"/>
          <p:cNvSpPr/>
          <p:nvPr/>
        </p:nvSpPr>
        <p:spPr>
          <a:xfrm rot="10800000">
            <a:off x="598786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8" name="Rectangle 157"/>
          <p:cNvSpPr/>
          <p:nvPr/>
        </p:nvSpPr>
        <p:spPr>
          <a:xfrm rot="10800000">
            <a:off x="4508687"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9" name="Rectangle 158"/>
          <p:cNvSpPr/>
          <p:nvPr/>
        </p:nvSpPr>
        <p:spPr>
          <a:xfrm rot="10800000">
            <a:off x="3917016"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6" name="Rectangle 165"/>
          <p:cNvSpPr/>
          <p:nvPr/>
        </p:nvSpPr>
        <p:spPr>
          <a:xfrm rot="10800000">
            <a:off x="8650381" y="5191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7" name="Rectangle 166"/>
          <p:cNvSpPr/>
          <p:nvPr/>
        </p:nvSpPr>
        <p:spPr>
          <a:xfrm>
            <a:off x="4360770"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0" name="Rectangle 169"/>
          <p:cNvSpPr/>
          <p:nvPr/>
        </p:nvSpPr>
        <p:spPr>
          <a:xfrm>
            <a:off x="4212853"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5" name="Rectangle 174"/>
          <p:cNvSpPr/>
          <p:nvPr/>
        </p:nvSpPr>
        <p:spPr>
          <a:xfrm>
            <a:off x="6135782"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6" name="Rectangle 175"/>
          <p:cNvSpPr/>
          <p:nvPr/>
        </p:nvSpPr>
        <p:spPr>
          <a:xfrm>
            <a:off x="5839947"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2" name="Rectangle 181"/>
          <p:cNvSpPr/>
          <p:nvPr/>
        </p:nvSpPr>
        <p:spPr>
          <a:xfrm>
            <a:off x="6727453"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1" name="Rectangle 190"/>
          <p:cNvSpPr/>
          <p:nvPr/>
        </p:nvSpPr>
        <p:spPr>
          <a:xfrm>
            <a:off x="8502464"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3" name="Rectangle 192"/>
          <p:cNvSpPr/>
          <p:nvPr/>
        </p:nvSpPr>
        <p:spPr>
          <a:xfrm>
            <a:off x="7467041"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7" name="Rectangle 196"/>
          <p:cNvSpPr/>
          <p:nvPr/>
        </p:nvSpPr>
        <p:spPr>
          <a:xfrm>
            <a:off x="3917017"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8" name="Rectangle 197"/>
          <p:cNvSpPr/>
          <p:nvPr/>
        </p:nvSpPr>
        <p:spPr>
          <a:xfrm>
            <a:off x="8650382" y="1533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9" name="Rectangle 198"/>
          <p:cNvSpPr/>
          <p:nvPr/>
        </p:nvSpPr>
        <p:spPr>
          <a:xfrm>
            <a:off x="8798300" y="1838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0" name="Rectangle 199"/>
          <p:cNvSpPr/>
          <p:nvPr/>
        </p:nvSpPr>
        <p:spPr>
          <a:xfrm>
            <a:off x="4064935"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7" name="Rectangle 206"/>
          <p:cNvSpPr/>
          <p:nvPr/>
        </p:nvSpPr>
        <p:spPr>
          <a:xfrm>
            <a:off x="5248276"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6" name="Rectangle 215"/>
          <p:cNvSpPr/>
          <p:nvPr/>
        </p:nvSpPr>
        <p:spPr>
          <a:xfrm>
            <a:off x="6727453"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8" name="Rectangle 217"/>
          <p:cNvSpPr/>
          <p:nvPr/>
        </p:nvSpPr>
        <p:spPr>
          <a:xfrm>
            <a:off x="7023288"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9" name="Rectangle 218"/>
          <p:cNvSpPr/>
          <p:nvPr/>
        </p:nvSpPr>
        <p:spPr>
          <a:xfrm>
            <a:off x="6283700"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0" name="Rectangle 219"/>
          <p:cNvSpPr/>
          <p:nvPr/>
        </p:nvSpPr>
        <p:spPr>
          <a:xfrm>
            <a:off x="6579535"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2" name="Rectangle 221"/>
          <p:cNvSpPr/>
          <p:nvPr/>
        </p:nvSpPr>
        <p:spPr>
          <a:xfrm>
            <a:off x="6875370"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7" name="Rectangle 226"/>
          <p:cNvSpPr/>
          <p:nvPr/>
        </p:nvSpPr>
        <p:spPr>
          <a:xfrm>
            <a:off x="7467041"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8" name="Rectangle 227"/>
          <p:cNvSpPr/>
          <p:nvPr/>
        </p:nvSpPr>
        <p:spPr>
          <a:xfrm>
            <a:off x="7762876"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1" name="Rectangle 230"/>
          <p:cNvSpPr/>
          <p:nvPr/>
        </p:nvSpPr>
        <p:spPr>
          <a:xfrm>
            <a:off x="3917017"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2" name="Rectangle 231"/>
          <p:cNvSpPr/>
          <p:nvPr/>
        </p:nvSpPr>
        <p:spPr>
          <a:xfrm>
            <a:off x="8650382" y="2143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3" name="Rectangle 232"/>
          <p:cNvSpPr/>
          <p:nvPr/>
        </p:nvSpPr>
        <p:spPr>
          <a:xfrm>
            <a:off x="8798300" y="2447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4" name="Rectangle 233"/>
          <p:cNvSpPr/>
          <p:nvPr/>
        </p:nvSpPr>
        <p:spPr>
          <a:xfrm>
            <a:off x="4064935"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5" name="Rectangle 234"/>
          <p:cNvSpPr/>
          <p:nvPr/>
        </p:nvSpPr>
        <p:spPr>
          <a:xfrm rot="10800000">
            <a:off x="8206628"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6" name="Rectangle 235"/>
          <p:cNvSpPr/>
          <p:nvPr/>
        </p:nvSpPr>
        <p:spPr>
          <a:xfrm rot="10800000">
            <a:off x="7614958"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7" name="Rectangle 236"/>
          <p:cNvSpPr/>
          <p:nvPr/>
        </p:nvSpPr>
        <p:spPr>
          <a:xfrm rot="10800000">
            <a:off x="7910793"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9" name="Rectangle 238"/>
          <p:cNvSpPr/>
          <p:nvPr/>
        </p:nvSpPr>
        <p:spPr>
          <a:xfrm rot="10800000">
            <a:off x="7023287"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1" name="Rectangle 240"/>
          <p:cNvSpPr/>
          <p:nvPr/>
        </p:nvSpPr>
        <p:spPr>
          <a:xfrm rot="10800000">
            <a:off x="6727452"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2" name="Rectangle 241"/>
          <p:cNvSpPr/>
          <p:nvPr/>
        </p:nvSpPr>
        <p:spPr>
          <a:xfrm rot="10800000">
            <a:off x="6135781"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3" name="Rectangle 242"/>
          <p:cNvSpPr/>
          <p:nvPr/>
        </p:nvSpPr>
        <p:spPr>
          <a:xfrm rot="10800000">
            <a:off x="5839946"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5" name="Rectangle 244"/>
          <p:cNvSpPr/>
          <p:nvPr/>
        </p:nvSpPr>
        <p:spPr>
          <a:xfrm rot="10800000">
            <a:off x="5544110"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8" name="Rectangle 247"/>
          <p:cNvSpPr/>
          <p:nvPr/>
        </p:nvSpPr>
        <p:spPr>
          <a:xfrm rot="10800000">
            <a:off x="4064934"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9" name="Rectangle 248"/>
          <p:cNvSpPr/>
          <p:nvPr/>
        </p:nvSpPr>
        <p:spPr>
          <a:xfrm rot="10800000">
            <a:off x="4360769"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1" name="Rectangle 250"/>
          <p:cNvSpPr/>
          <p:nvPr/>
        </p:nvSpPr>
        <p:spPr>
          <a:xfrm rot="10800000">
            <a:off x="8798299" y="5495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6" name="Rectangle 255"/>
          <p:cNvSpPr/>
          <p:nvPr/>
        </p:nvSpPr>
        <p:spPr>
          <a:xfrm>
            <a:off x="4952441"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8" name="Rectangle 257"/>
          <p:cNvSpPr/>
          <p:nvPr/>
        </p:nvSpPr>
        <p:spPr>
          <a:xfrm>
            <a:off x="5248276"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9" name="Rectangle 258"/>
          <p:cNvSpPr/>
          <p:nvPr/>
        </p:nvSpPr>
        <p:spPr>
          <a:xfrm>
            <a:off x="5544111"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3" name="Rectangle 262"/>
          <p:cNvSpPr/>
          <p:nvPr/>
        </p:nvSpPr>
        <p:spPr>
          <a:xfrm>
            <a:off x="6727453"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6" name="Rectangle 265"/>
          <p:cNvSpPr/>
          <p:nvPr/>
        </p:nvSpPr>
        <p:spPr>
          <a:xfrm>
            <a:off x="7614958"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7" name="Rectangle 266"/>
          <p:cNvSpPr/>
          <p:nvPr/>
        </p:nvSpPr>
        <p:spPr>
          <a:xfrm>
            <a:off x="7910794"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8" name="Rectangle 267"/>
          <p:cNvSpPr/>
          <p:nvPr/>
        </p:nvSpPr>
        <p:spPr>
          <a:xfrm>
            <a:off x="8502464"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0" name="Rectangle 269"/>
          <p:cNvSpPr/>
          <p:nvPr/>
        </p:nvSpPr>
        <p:spPr>
          <a:xfrm>
            <a:off x="8798300" y="1228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2" name="Rectangle 271"/>
          <p:cNvSpPr/>
          <p:nvPr/>
        </p:nvSpPr>
        <p:spPr>
          <a:xfrm rot="10800000">
            <a:off x="8206628"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5" name="Rectangle 274"/>
          <p:cNvSpPr/>
          <p:nvPr/>
        </p:nvSpPr>
        <p:spPr>
          <a:xfrm rot="10800000">
            <a:off x="7319122"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8" name="Rectangle 277"/>
          <p:cNvSpPr/>
          <p:nvPr/>
        </p:nvSpPr>
        <p:spPr>
          <a:xfrm rot="10800000">
            <a:off x="6727452"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0" name="Rectangle 279"/>
          <p:cNvSpPr/>
          <p:nvPr/>
        </p:nvSpPr>
        <p:spPr>
          <a:xfrm rot="10800000">
            <a:off x="583994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1" name="Rectangle 280"/>
          <p:cNvSpPr/>
          <p:nvPr/>
        </p:nvSpPr>
        <p:spPr>
          <a:xfrm rot="10800000">
            <a:off x="5248275"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3" name="Rectangle 282"/>
          <p:cNvSpPr/>
          <p:nvPr/>
        </p:nvSpPr>
        <p:spPr>
          <a:xfrm rot="10800000">
            <a:off x="4952440"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4" name="Rectangle 283"/>
          <p:cNvSpPr/>
          <p:nvPr/>
        </p:nvSpPr>
        <p:spPr>
          <a:xfrm rot="10800000">
            <a:off x="4656605"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6" name="Rectangle 285"/>
          <p:cNvSpPr/>
          <p:nvPr/>
        </p:nvSpPr>
        <p:spPr>
          <a:xfrm rot="10800000">
            <a:off x="4360769"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7" name="Rectangle 286"/>
          <p:cNvSpPr/>
          <p:nvPr/>
        </p:nvSpPr>
        <p:spPr>
          <a:xfrm rot="10800000">
            <a:off x="8502463"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8" name="Rectangle 287"/>
          <p:cNvSpPr/>
          <p:nvPr/>
        </p:nvSpPr>
        <p:spPr>
          <a:xfrm rot="10800000">
            <a:off x="8798299" y="4886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0" name="Rectangle 289"/>
          <p:cNvSpPr/>
          <p:nvPr/>
        </p:nvSpPr>
        <p:spPr>
          <a:xfrm rot="10800000">
            <a:off x="8058711"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1" name="Rectangle 290"/>
          <p:cNvSpPr/>
          <p:nvPr/>
        </p:nvSpPr>
        <p:spPr>
          <a:xfrm rot="10800000">
            <a:off x="7467041"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5" name="Rectangle 294"/>
          <p:cNvSpPr/>
          <p:nvPr/>
        </p:nvSpPr>
        <p:spPr>
          <a:xfrm rot="10800000">
            <a:off x="6283700"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6" name="Rectangle 295"/>
          <p:cNvSpPr/>
          <p:nvPr/>
        </p:nvSpPr>
        <p:spPr>
          <a:xfrm rot="10800000">
            <a:off x="6579535"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8" name="Rectangle 297"/>
          <p:cNvSpPr/>
          <p:nvPr/>
        </p:nvSpPr>
        <p:spPr>
          <a:xfrm rot="10800000">
            <a:off x="5692029"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9" name="Rectangle 298"/>
          <p:cNvSpPr/>
          <p:nvPr/>
        </p:nvSpPr>
        <p:spPr>
          <a:xfrm rot="10800000">
            <a:off x="5100358"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0" name="Rectangle 299"/>
          <p:cNvSpPr/>
          <p:nvPr/>
        </p:nvSpPr>
        <p:spPr>
          <a:xfrm rot="10800000">
            <a:off x="539619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1" name="Rectangle 300"/>
          <p:cNvSpPr/>
          <p:nvPr/>
        </p:nvSpPr>
        <p:spPr>
          <a:xfrm rot="10800000">
            <a:off x="4804523"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2" name="Rectangle 301"/>
          <p:cNvSpPr/>
          <p:nvPr/>
        </p:nvSpPr>
        <p:spPr>
          <a:xfrm rot="10800000">
            <a:off x="4508688"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3" name="Rectangle 302"/>
          <p:cNvSpPr/>
          <p:nvPr/>
        </p:nvSpPr>
        <p:spPr>
          <a:xfrm rot="10800000">
            <a:off x="3917017"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5" name="Rectangle 304"/>
          <p:cNvSpPr/>
          <p:nvPr/>
        </p:nvSpPr>
        <p:spPr>
          <a:xfrm rot="10800000">
            <a:off x="8650381" y="4581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6" name="Rectangle 305"/>
          <p:cNvSpPr/>
          <p:nvPr/>
        </p:nvSpPr>
        <p:spPr>
          <a:xfrm rot="10800000">
            <a:off x="8354547"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9" name="Rectangle 308"/>
          <p:cNvSpPr/>
          <p:nvPr/>
        </p:nvSpPr>
        <p:spPr>
          <a:xfrm rot="10800000">
            <a:off x="7614958"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0" name="Rectangle 309"/>
          <p:cNvSpPr/>
          <p:nvPr/>
        </p:nvSpPr>
        <p:spPr>
          <a:xfrm rot="10800000">
            <a:off x="7910793"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6" name="Rectangle 315"/>
          <p:cNvSpPr/>
          <p:nvPr/>
        </p:nvSpPr>
        <p:spPr>
          <a:xfrm rot="10800000">
            <a:off x="5839946"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8" name="Rectangle 317"/>
          <p:cNvSpPr/>
          <p:nvPr/>
        </p:nvSpPr>
        <p:spPr>
          <a:xfrm rot="10800000">
            <a:off x="5544110"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9" name="Rectangle 318"/>
          <p:cNvSpPr/>
          <p:nvPr/>
        </p:nvSpPr>
        <p:spPr>
          <a:xfrm rot="10800000">
            <a:off x="4952440"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0" name="Rectangle 319"/>
          <p:cNvSpPr/>
          <p:nvPr/>
        </p:nvSpPr>
        <p:spPr>
          <a:xfrm rot="10800000">
            <a:off x="465660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1" name="Rectangle 320"/>
          <p:cNvSpPr/>
          <p:nvPr/>
        </p:nvSpPr>
        <p:spPr>
          <a:xfrm rot="10800000">
            <a:off x="4064934"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4" name="Rectangle 323"/>
          <p:cNvSpPr/>
          <p:nvPr/>
        </p:nvSpPr>
        <p:spPr>
          <a:xfrm rot="10800000">
            <a:off x="8798299" y="4276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8" name="Rectangle 327"/>
          <p:cNvSpPr/>
          <p:nvPr/>
        </p:nvSpPr>
        <p:spPr>
          <a:xfrm rot="10800000">
            <a:off x="7762875"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2" name="Rectangle 331"/>
          <p:cNvSpPr/>
          <p:nvPr/>
        </p:nvSpPr>
        <p:spPr>
          <a:xfrm rot="10800000">
            <a:off x="6579534"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3" name="Rectangle 332"/>
          <p:cNvSpPr/>
          <p:nvPr/>
        </p:nvSpPr>
        <p:spPr>
          <a:xfrm rot="10800000">
            <a:off x="5987863"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7" name="Rectangle 336"/>
          <p:cNvSpPr/>
          <p:nvPr/>
        </p:nvSpPr>
        <p:spPr>
          <a:xfrm rot="10800000">
            <a:off x="4804522"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9" name="Rectangle 338"/>
          <p:cNvSpPr/>
          <p:nvPr/>
        </p:nvSpPr>
        <p:spPr>
          <a:xfrm rot="10800000">
            <a:off x="3917016"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0" name="Rectangle 339"/>
          <p:cNvSpPr/>
          <p:nvPr/>
        </p:nvSpPr>
        <p:spPr>
          <a:xfrm rot="10800000">
            <a:off x="4212852"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1" name="Rectangle 340"/>
          <p:cNvSpPr/>
          <p:nvPr/>
        </p:nvSpPr>
        <p:spPr>
          <a:xfrm rot="10800000">
            <a:off x="8650381" y="3971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2" name="Rectangle 341"/>
          <p:cNvSpPr/>
          <p:nvPr/>
        </p:nvSpPr>
        <p:spPr>
          <a:xfrm rot="10800000">
            <a:off x="8354546"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4" name="Rectangle 343"/>
          <p:cNvSpPr/>
          <p:nvPr/>
        </p:nvSpPr>
        <p:spPr>
          <a:xfrm>
            <a:off x="4360770"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2" name="Rectangle 351"/>
          <p:cNvSpPr/>
          <p:nvPr/>
        </p:nvSpPr>
        <p:spPr>
          <a:xfrm>
            <a:off x="6135782"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8" name="Rectangle 357"/>
          <p:cNvSpPr/>
          <p:nvPr/>
        </p:nvSpPr>
        <p:spPr>
          <a:xfrm>
            <a:off x="6431617"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0" name="Rectangle 359"/>
          <p:cNvSpPr/>
          <p:nvPr/>
        </p:nvSpPr>
        <p:spPr>
          <a:xfrm>
            <a:off x="7319123"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3" name="Rectangle 362"/>
          <p:cNvSpPr/>
          <p:nvPr/>
        </p:nvSpPr>
        <p:spPr>
          <a:xfrm>
            <a:off x="6579535"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4" name="Rectangle 363"/>
          <p:cNvSpPr/>
          <p:nvPr/>
        </p:nvSpPr>
        <p:spPr>
          <a:xfrm>
            <a:off x="7171205"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5" name="Rectangle 364"/>
          <p:cNvSpPr/>
          <p:nvPr/>
        </p:nvSpPr>
        <p:spPr>
          <a:xfrm>
            <a:off x="6875370"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6" name="Rectangle 365"/>
          <p:cNvSpPr/>
          <p:nvPr/>
        </p:nvSpPr>
        <p:spPr>
          <a:xfrm>
            <a:off x="7614958"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8" name="Rectangle 367"/>
          <p:cNvSpPr/>
          <p:nvPr/>
        </p:nvSpPr>
        <p:spPr>
          <a:xfrm>
            <a:off x="8502464"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0" name="Rectangle 369"/>
          <p:cNvSpPr/>
          <p:nvPr/>
        </p:nvSpPr>
        <p:spPr>
          <a:xfrm>
            <a:off x="7467041"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3" name="Rectangle 372"/>
          <p:cNvSpPr/>
          <p:nvPr/>
        </p:nvSpPr>
        <p:spPr>
          <a:xfrm>
            <a:off x="8058711"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4" name="Rectangle 373"/>
          <p:cNvSpPr/>
          <p:nvPr/>
        </p:nvSpPr>
        <p:spPr>
          <a:xfrm>
            <a:off x="3917016" y="2754078"/>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5" name="Rectangle 374"/>
          <p:cNvSpPr/>
          <p:nvPr/>
        </p:nvSpPr>
        <p:spPr>
          <a:xfrm>
            <a:off x="8650382" y="2752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6" name="Rectangle 375"/>
          <p:cNvSpPr/>
          <p:nvPr/>
        </p:nvSpPr>
        <p:spPr>
          <a:xfrm>
            <a:off x="8798300" y="3057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0" name="Rectangle 379"/>
          <p:cNvSpPr/>
          <p:nvPr/>
        </p:nvSpPr>
        <p:spPr>
          <a:xfrm rot="10800000">
            <a:off x="7910793"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6" name="Rectangle 385"/>
          <p:cNvSpPr/>
          <p:nvPr/>
        </p:nvSpPr>
        <p:spPr>
          <a:xfrm rot="10800000">
            <a:off x="5839946"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1" name="Rectangle 390"/>
          <p:cNvSpPr/>
          <p:nvPr/>
        </p:nvSpPr>
        <p:spPr>
          <a:xfrm rot="10800000">
            <a:off x="4064934"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4" name="Rectangle 393"/>
          <p:cNvSpPr/>
          <p:nvPr/>
        </p:nvSpPr>
        <p:spPr>
          <a:xfrm rot="10800000">
            <a:off x="8798299" y="3667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0" name="Rectangle 429"/>
          <p:cNvSpPr/>
          <p:nvPr/>
        </p:nvSpPr>
        <p:spPr>
          <a:xfrm rot="10800000">
            <a:off x="8058711"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5" name="Rectangle 434"/>
          <p:cNvSpPr/>
          <p:nvPr/>
        </p:nvSpPr>
        <p:spPr>
          <a:xfrm rot="10800000">
            <a:off x="6283700"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1" name="Rectangle 440"/>
          <p:cNvSpPr/>
          <p:nvPr/>
        </p:nvSpPr>
        <p:spPr>
          <a:xfrm rot="10800000">
            <a:off x="4804523"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2" name="Rectangle 441"/>
          <p:cNvSpPr/>
          <p:nvPr/>
        </p:nvSpPr>
        <p:spPr>
          <a:xfrm rot="10800000">
            <a:off x="4508688"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3" name="Rectangle 442"/>
          <p:cNvSpPr/>
          <p:nvPr/>
        </p:nvSpPr>
        <p:spPr>
          <a:xfrm rot="10800000">
            <a:off x="3917017"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4" name="Rectangle 443"/>
          <p:cNvSpPr/>
          <p:nvPr/>
        </p:nvSpPr>
        <p:spPr>
          <a:xfrm rot="10800000">
            <a:off x="4212853"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6" name="Rectangle 445"/>
          <p:cNvSpPr/>
          <p:nvPr/>
        </p:nvSpPr>
        <p:spPr>
          <a:xfrm rot="10800000">
            <a:off x="8650381" y="3362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8" name="Rectangle 337"/>
          <p:cNvSpPr/>
          <p:nvPr/>
        </p:nvSpPr>
        <p:spPr>
          <a:xfrm rot="10800000">
            <a:off x="4508687"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5" name="Rectangle 334"/>
          <p:cNvSpPr/>
          <p:nvPr/>
        </p:nvSpPr>
        <p:spPr>
          <a:xfrm rot="10800000">
            <a:off x="5100358"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7" name="Rectangle 316"/>
          <p:cNvSpPr/>
          <p:nvPr/>
        </p:nvSpPr>
        <p:spPr>
          <a:xfrm rot="10800000">
            <a:off x="524827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4" name="Rectangle 303"/>
          <p:cNvSpPr/>
          <p:nvPr/>
        </p:nvSpPr>
        <p:spPr>
          <a:xfrm rot="10800000">
            <a:off x="4212853"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5" name="Rectangle 284"/>
          <p:cNvSpPr/>
          <p:nvPr/>
        </p:nvSpPr>
        <p:spPr>
          <a:xfrm rot="10800000">
            <a:off x="4064934"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5" name="Rectangle 194"/>
          <p:cNvSpPr/>
          <p:nvPr/>
        </p:nvSpPr>
        <p:spPr>
          <a:xfrm>
            <a:off x="8354547"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9" name="Rectangle 188"/>
          <p:cNvSpPr/>
          <p:nvPr/>
        </p:nvSpPr>
        <p:spPr>
          <a:xfrm>
            <a:off x="7614958"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2" name="Rectangle 191"/>
          <p:cNvSpPr/>
          <p:nvPr/>
        </p:nvSpPr>
        <p:spPr>
          <a:xfrm>
            <a:off x="8206629"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7" name="Rectangle 216"/>
          <p:cNvSpPr/>
          <p:nvPr/>
        </p:nvSpPr>
        <p:spPr>
          <a:xfrm>
            <a:off x="7319123"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6" name="Rectangle 145"/>
          <p:cNvSpPr/>
          <p:nvPr/>
        </p:nvSpPr>
        <p:spPr>
          <a:xfrm>
            <a:off x="5396194"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5" name="Rectangle 144"/>
          <p:cNvSpPr/>
          <p:nvPr/>
        </p:nvSpPr>
        <p:spPr>
          <a:xfrm>
            <a:off x="5100358"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2" name="Rectangle 281"/>
          <p:cNvSpPr/>
          <p:nvPr/>
        </p:nvSpPr>
        <p:spPr>
          <a:xfrm rot="10800000">
            <a:off x="5544110"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6" name="Rectangle 245"/>
          <p:cNvSpPr/>
          <p:nvPr/>
        </p:nvSpPr>
        <p:spPr>
          <a:xfrm rot="10800000">
            <a:off x="4952440"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2" name="Rectangle 151"/>
          <p:cNvSpPr/>
          <p:nvPr/>
        </p:nvSpPr>
        <p:spPr>
          <a:xfrm rot="10800000">
            <a:off x="539619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4" name="Rectangle 243"/>
          <p:cNvSpPr/>
          <p:nvPr/>
        </p:nvSpPr>
        <p:spPr>
          <a:xfrm rot="10800000">
            <a:off x="5248275"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1" name="Rectangle 160"/>
          <p:cNvSpPr/>
          <p:nvPr/>
        </p:nvSpPr>
        <p:spPr>
          <a:xfrm>
            <a:off x="746704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1" name="Rectangle 370"/>
          <p:cNvSpPr/>
          <p:nvPr/>
        </p:nvSpPr>
        <p:spPr>
          <a:xfrm>
            <a:off x="7762876"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8" name="Rectangle 237"/>
          <p:cNvSpPr/>
          <p:nvPr/>
        </p:nvSpPr>
        <p:spPr>
          <a:xfrm rot="10800000">
            <a:off x="7319122"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6" name="Rectangle 325"/>
          <p:cNvSpPr/>
          <p:nvPr/>
        </p:nvSpPr>
        <p:spPr>
          <a:xfrm rot="10800000">
            <a:off x="8058710"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4" name="Rectangle 203"/>
          <p:cNvSpPr/>
          <p:nvPr/>
        </p:nvSpPr>
        <p:spPr>
          <a:xfrm>
            <a:off x="4212853"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1" name="Rectangle 200"/>
          <p:cNvSpPr/>
          <p:nvPr/>
        </p:nvSpPr>
        <p:spPr>
          <a:xfrm>
            <a:off x="4360770"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7" name="Rectangle 346"/>
          <p:cNvSpPr/>
          <p:nvPr/>
        </p:nvSpPr>
        <p:spPr>
          <a:xfrm>
            <a:off x="4212853"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7" name="Rectangle 376"/>
          <p:cNvSpPr/>
          <p:nvPr/>
        </p:nvSpPr>
        <p:spPr>
          <a:xfrm>
            <a:off x="4064935"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8" name="Rectangle 307"/>
          <p:cNvSpPr/>
          <p:nvPr/>
        </p:nvSpPr>
        <p:spPr>
          <a:xfrm rot="10800000">
            <a:off x="8206628"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3" name="Rectangle 322"/>
          <p:cNvSpPr/>
          <p:nvPr/>
        </p:nvSpPr>
        <p:spPr>
          <a:xfrm rot="10800000">
            <a:off x="850246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 name="Rectangle 1"/>
          <p:cNvSpPr/>
          <p:nvPr/>
        </p:nvSpPr>
        <p:spPr>
          <a:xfrm rot="10800000">
            <a:off x="8354546"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0" name="Rectangle 249"/>
          <p:cNvSpPr/>
          <p:nvPr/>
        </p:nvSpPr>
        <p:spPr>
          <a:xfrm rot="10800000">
            <a:off x="8502463"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2" name="Rectangle 291"/>
          <p:cNvSpPr/>
          <p:nvPr/>
        </p:nvSpPr>
        <p:spPr>
          <a:xfrm rot="10800000">
            <a:off x="7762876"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3" name="Rectangle 272"/>
          <p:cNvSpPr/>
          <p:nvPr/>
        </p:nvSpPr>
        <p:spPr>
          <a:xfrm rot="10800000">
            <a:off x="7614958"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4" name="Rectangle 273"/>
          <p:cNvSpPr/>
          <p:nvPr/>
        </p:nvSpPr>
        <p:spPr>
          <a:xfrm rot="10800000">
            <a:off x="7910793"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5" name="Rectangle 4"/>
          <p:cNvSpPr/>
          <p:nvPr/>
        </p:nvSpPr>
        <p:spPr>
          <a:xfrm rot="10800000">
            <a:off x="776287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3" name="Rectangle 292"/>
          <p:cNvSpPr/>
          <p:nvPr/>
        </p:nvSpPr>
        <p:spPr>
          <a:xfrm rot="10800000">
            <a:off x="7171205"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4" name="Rectangle 293"/>
          <p:cNvSpPr/>
          <p:nvPr/>
        </p:nvSpPr>
        <p:spPr>
          <a:xfrm rot="10800000">
            <a:off x="6875370"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6" name="Rectangle 275"/>
          <p:cNvSpPr/>
          <p:nvPr/>
        </p:nvSpPr>
        <p:spPr>
          <a:xfrm rot="10800000">
            <a:off x="7023287"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4" name="Rectangle 143"/>
          <p:cNvSpPr/>
          <p:nvPr/>
        </p:nvSpPr>
        <p:spPr>
          <a:xfrm rot="10800000">
            <a:off x="6579534"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9" name="Rectangle 448"/>
          <p:cNvSpPr/>
          <p:nvPr/>
        </p:nvSpPr>
        <p:spPr>
          <a:xfrm>
            <a:off x="8206629"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7" name="Rectangle 246"/>
          <p:cNvSpPr/>
          <p:nvPr/>
        </p:nvSpPr>
        <p:spPr>
          <a:xfrm rot="10800000">
            <a:off x="4656605"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52" name="TextBox 451"/>
          <p:cNvSpPr txBox="1"/>
          <p:nvPr/>
        </p:nvSpPr>
        <p:spPr>
          <a:xfrm>
            <a:off x="3325347" y="5495926"/>
            <a:ext cx="636778" cy="267287"/>
          </a:xfrm>
          <a:prstGeom prst="rect">
            <a:avLst/>
          </a:prstGeom>
          <a:noFill/>
        </p:spPr>
        <p:txBody>
          <a:bodyPr wrap="none" lIns="89885" tIns="44943" rIns="89885" bIns="44943" rtlCol="0">
            <a:spAutoFit/>
          </a:bodyPr>
          <a:lstStyle/>
          <a:p>
            <a:r>
              <a:rPr lang="en-US" sz="1147" b="1" dirty="0"/>
              <a:t>Row 15</a:t>
            </a:r>
          </a:p>
        </p:txBody>
      </p:sp>
      <p:sp>
        <p:nvSpPr>
          <p:cNvPr id="453" name="TextBox 452"/>
          <p:cNvSpPr txBox="1"/>
          <p:nvPr/>
        </p:nvSpPr>
        <p:spPr>
          <a:xfrm>
            <a:off x="3325347" y="5191126"/>
            <a:ext cx="636778" cy="267287"/>
          </a:xfrm>
          <a:prstGeom prst="rect">
            <a:avLst/>
          </a:prstGeom>
          <a:noFill/>
        </p:spPr>
        <p:txBody>
          <a:bodyPr wrap="none" lIns="89885" tIns="44943" rIns="89885" bIns="44943" rtlCol="0">
            <a:spAutoFit/>
          </a:bodyPr>
          <a:lstStyle/>
          <a:p>
            <a:r>
              <a:rPr lang="en-US" sz="1147" b="1" dirty="0"/>
              <a:t>Row 14</a:t>
            </a:r>
          </a:p>
        </p:txBody>
      </p:sp>
      <p:sp>
        <p:nvSpPr>
          <p:cNvPr id="454" name="TextBox 453"/>
          <p:cNvSpPr txBox="1"/>
          <p:nvPr/>
        </p:nvSpPr>
        <p:spPr>
          <a:xfrm>
            <a:off x="3325347" y="4886326"/>
            <a:ext cx="636778" cy="267287"/>
          </a:xfrm>
          <a:prstGeom prst="rect">
            <a:avLst/>
          </a:prstGeom>
          <a:noFill/>
        </p:spPr>
        <p:txBody>
          <a:bodyPr wrap="none" lIns="89885" tIns="44943" rIns="89885" bIns="44943" rtlCol="0">
            <a:spAutoFit/>
          </a:bodyPr>
          <a:lstStyle/>
          <a:p>
            <a:r>
              <a:rPr lang="en-US" sz="1147" b="1" dirty="0"/>
              <a:t>Row 13</a:t>
            </a:r>
          </a:p>
        </p:txBody>
      </p:sp>
      <p:sp>
        <p:nvSpPr>
          <p:cNvPr id="455" name="TextBox 454"/>
          <p:cNvSpPr txBox="1"/>
          <p:nvPr/>
        </p:nvSpPr>
        <p:spPr>
          <a:xfrm>
            <a:off x="3325347" y="4581526"/>
            <a:ext cx="636778" cy="267287"/>
          </a:xfrm>
          <a:prstGeom prst="rect">
            <a:avLst/>
          </a:prstGeom>
          <a:noFill/>
        </p:spPr>
        <p:txBody>
          <a:bodyPr wrap="none" lIns="89885" tIns="44943" rIns="89885" bIns="44943" rtlCol="0">
            <a:spAutoFit/>
          </a:bodyPr>
          <a:lstStyle/>
          <a:p>
            <a:r>
              <a:rPr lang="en-US" sz="1147" b="1" dirty="0"/>
              <a:t>Row 12</a:t>
            </a:r>
          </a:p>
        </p:txBody>
      </p:sp>
      <p:sp>
        <p:nvSpPr>
          <p:cNvPr id="456" name="TextBox 455"/>
          <p:cNvSpPr txBox="1"/>
          <p:nvPr/>
        </p:nvSpPr>
        <p:spPr>
          <a:xfrm>
            <a:off x="3325347" y="4276726"/>
            <a:ext cx="636778" cy="267287"/>
          </a:xfrm>
          <a:prstGeom prst="rect">
            <a:avLst/>
          </a:prstGeom>
          <a:noFill/>
        </p:spPr>
        <p:txBody>
          <a:bodyPr wrap="none" lIns="89885" tIns="44943" rIns="89885" bIns="44943" rtlCol="0">
            <a:spAutoFit/>
          </a:bodyPr>
          <a:lstStyle/>
          <a:p>
            <a:r>
              <a:rPr lang="en-US" sz="1147" b="1" dirty="0"/>
              <a:t>Row 11</a:t>
            </a:r>
          </a:p>
        </p:txBody>
      </p:sp>
      <p:sp>
        <p:nvSpPr>
          <p:cNvPr id="457" name="TextBox 456"/>
          <p:cNvSpPr txBox="1"/>
          <p:nvPr/>
        </p:nvSpPr>
        <p:spPr>
          <a:xfrm>
            <a:off x="3325347" y="3971926"/>
            <a:ext cx="636778" cy="267287"/>
          </a:xfrm>
          <a:prstGeom prst="rect">
            <a:avLst/>
          </a:prstGeom>
          <a:noFill/>
        </p:spPr>
        <p:txBody>
          <a:bodyPr wrap="none" lIns="89885" tIns="44943" rIns="89885" bIns="44943" rtlCol="0">
            <a:spAutoFit/>
          </a:bodyPr>
          <a:lstStyle/>
          <a:p>
            <a:r>
              <a:rPr lang="en-US" sz="1147" b="1" dirty="0"/>
              <a:t>Row 10</a:t>
            </a:r>
          </a:p>
        </p:txBody>
      </p:sp>
      <p:sp>
        <p:nvSpPr>
          <p:cNvPr id="458" name="TextBox 457"/>
          <p:cNvSpPr txBox="1"/>
          <p:nvPr/>
        </p:nvSpPr>
        <p:spPr>
          <a:xfrm>
            <a:off x="3325346" y="3667126"/>
            <a:ext cx="561438" cy="267287"/>
          </a:xfrm>
          <a:prstGeom prst="rect">
            <a:avLst/>
          </a:prstGeom>
          <a:noFill/>
        </p:spPr>
        <p:txBody>
          <a:bodyPr wrap="none" lIns="89885" tIns="44943" rIns="89885" bIns="44943" rtlCol="0">
            <a:spAutoFit/>
          </a:bodyPr>
          <a:lstStyle/>
          <a:p>
            <a:r>
              <a:rPr lang="en-US" sz="1147" b="1" dirty="0"/>
              <a:t>Row 9</a:t>
            </a:r>
          </a:p>
        </p:txBody>
      </p:sp>
      <p:sp>
        <p:nvSpPr>
          <p:cNvPr id="459" name="TextBox 458"/>
          <p:cNvSpPr txBox="1"/>
          <p:nvPr/>
        </p:nvSpPr>
        <p:spPr>
          <a:xfrm>
            <a:off x="3325346" y="3362326"/>
            <a:ext cx="561438" cy="267287"/>
          </a:xfrm>
          <a:prstGeom prst="rect">
            <a:avLst/>
          </a:prstGeom>
          <a:noFill/>
        </p:spPr>
        <p:txBody>
          <a:bodyPr wrap="none" lIns="89885" tIns="44943" rIns="89885" bIns="44943" rtlCol="0">
            <a:spAutoFit/>
          </a:bodyPr>
          <a:lstStyle/>
          <a:p>
            <a:r>
              <a:rPr lang="en-US" sz="1147" b="1" dirty="0"/>
              <a:t>Row 8</a:t>
            </a:r>
          </a:p>
        </p:txBody>
      </p:sp>
      <p:sp>
        <p:nvSpPr>
          <p:cNvPr id="460" name="TextBox 459"/>
          <p:cNvSpPr txBox="1"/>
          <p:nvPr/>
        </p:nvSpPr>
        <p:spPr>
          <a:xfrm>
            <a:off x="3325346" y="3057526"/>
            <a:ext cx="561438" cy="267287"/>
          </a:xfrm>
          <a:prstGeom prst="rect">
            <a:avLst/>
          </a:prstGeom>
          <a:noFill/>
        </p:spPr>
        <p:txBody>
          <a:bodyPr wrap="none" lIns="89885" tIns="44943" rIns="89885" bIns="44943" rtlCol="0">
            <a:spAutoFit/>
          </a:bodyPr>
          <a:lstStyle/>
          <a:p>
            <a:r>
              <a:rPr lang="en-US" sz="1147" b="1" dirty="0"/>
              <a:t>Row 7</a:t>
            </a:r>
          </a:p>
        </p:txBody>
      </p:sp>
      <p:sp>
        <p:nvSpPr>
          <p:cNvPr id="343" name="TextBox 342"/>
          <p:cNvSpPr txBox="1"/>
          <p:nvPr/>
        </p:nvSpPr>
        <p:spPr>
          <a:xfrm>
            <a:off x="3325346" y="2752726"/>
            <a:ext cx="561438" cy="267287"/>
          </a:xfrm>
          <a:prstGeom prst="rect">
            <a:avLst/>
          </a:prstGeom>
          <a:noFill/>
        </p:spPr>
        <p:txBody>
          <a:bodyPr wrap="none" lIns="89885" tIns="44943" rIns="89885" bIns="44943" rtlCol="0">
            <a:spAutoFit/>
          </a:bodyPr>
          <a:lstStyle/>
          <a:p>
            <a:r>
              <a:rPr lang="en-US" sz="1147" b="1" dirty="0"/>
              <a:t>Row 6</a:t>
            </a:r>
          </a:p>
        </p:txBody>
      </p:sp>
      <p:sp>
        <p:nvSpPr>
          <p:cNvPr id="395" name="TextBox 394"/>
          <p:cNvSpPr txBox="1"/>
          <p:nvPr/>
        </p:nvSpPr>
        <p:spPr>
          <a:xfrm>
            <a:off x="3325346" y="2447926"/>
            <a:ext cx="561438" cy="267287"/>
          </a:xfrm>
          <a:prstGeom prst="rect">
            <a:avLst/>
          </a:prstGeom>
          <a:noFill/>
        </p:spPr>
        <p:txBody>
          <a:bodyPr wrap="none" lIns="89885" tIns="44943" rIns="89885" bIns="44943" rtlCol="0">
            <a:spAutoFit/>
          </a:bodyPr>
          <a:lstStyle/>
          <a:p>
            <a:r>
              <a:rPr lang="en-US" sz="1147" b="1" dirty="0"/>
              <a:t>Row 5</a:t>
            </a:r>
          </a:p>
        </p:txBody>
      </p:sp>
      <p:sp>
        <p:nvSpPr>
          <p:cNvPr id="396" name="TextBox 395"/>
          <p:cNvSpPr txBox="1"/>
          <p:nvPr/>
        </p:nvSpPr>
        <p:spPr>
          <a:xfrm>
            <a:off x="3325346" y="2143126"/>
            <a:ext cx="561438" cy="267287"/>
          </a:xfrm>
          <a:prstGeom prst="rect">
            <a:avLst/>
          </a:prstGeom>
          <a:noFill/>
        </p:spPr>
        <p:txBody>
          <a:bodyPr wrap="none" lIns="89885" tIns="44943" rIns="89885" bIns="44943" rtlCol="0">
            <a:spAutoFit/>
          </a:bodyPr>
          <a:lstStyle/>
          <a:p>
            <a:r>
              <a:rPr lang="en-US" sz="1147" b="1" dirty="0"/>
              <a:t>Row 4</a:t>
            </a:r>
          </a:p>
        </p:txBody>
      </p:sp>
      <p:sp>
        <p:nvSpPr>
          <p:cNvPr id="397" name="TextBox 396"/>
          <p:cNvSpPr txBox="1"/>
          <p:nvPr/>
        </p:nvSpPr>
        <p:spPr>
          <a:xfrm>
            <a:off x="3325346" y="1838326"/>
            <a:ext cx="561438" cy="267287"/>
          </a:xfrm>
          <a:prstGeom prst="rect">
            <a:avLst/>
          </a:prstGeom>
          <a:noFill/>
        </p:spPr>
        <p:txBody>
          <a:bodyPr wrap="none" lIns="89885" tIns="44943" rIns="89885" bIns="44943" rtlCol="0">
            <a:spAutoFit/>
          </a:bodyPr>
          <a:lstStyle/>
          <a:p>
            <a:r>
              <a:rPr lang="en-US" sz="1147" b="1" dirty="0"/>
              <a:t>Row 3</a:t>
            </a:r>
          </a:p>
        </p:txBody>
      </p:sp>
      <p:sp>
        <p:nvSpPr>
          <p:cNvPr id="398" name="TextBox 397"/>
          <p:cNvSpPr txBox="1"/>
          <p:nvPr/>
        </p:nvSpPr>
        <p:spPr>
          <a:xfrm>
            <a:off x="3325346" y="1533526"/>
            <a:ext cx="561438" cy="267287"/>
          </a:xfrm>
          <a:prstGeom prst="rect">
            <a:avLst/>
          </a:prstGeom>
          <a:noFill/>
        </p:spPr>
        <p:txBody>
          <a:bodyPr wrap="none" lIns="89885" tIns="44943" rIns="89885" bIns="44943" rtlCol="0">
            <a:spAutoFit/>
          </a:bodyPr>
          <a:lstStyle/>
          <a:p>
            <a:r>
              <a:rPr lang="en-US" sz="1147" b="1" dirty="0"/>
              <a:t>Row 2</a:t>
            </a:r>
          </a:p>
        </p:txBody>
      </p:sp>
      <p:sp>
        <p:nvSpPr>
          <p:cNvPr id="399" name="TextBox 398"/>
          <p:cNvSpPr txBox="1"/>
          <p:nvPr/>
        </p:nvSpPr>
        <p:spPr>
          <a:xfrm>
            <a:off x="3325346" y="1228726"/>
            <a:ext cx="561438" cy="267287"/>
          </a:xfrm>
          <a:prstGeom prst="rect">
            <a:avLst/>
          </a:prstGeom>
          <a:noFill/>
        </p:spPr>
        <p:txBody>
          <a:bodyPr wrap="none" lIns="89885" tIns="44943" rIns="89885" bIns="44943" rtlCol="0">
            <a:spAutoFit/>
          </a:bodyPr>
          <a:lstStyle/>
          <a:p>
            <a:r>
              <a:rPr lang="en-US" sz="1147" b="1" dirty="0"/>
              <a:t>Row 1</a:t>
            </a:r>
          </a:p>
        </p:txBody>
      </p:sp>
      <p:sp>
        <p:nvSpPr>
          <p:cNvPr id="400" name="TextBox 399"/>
          <p:cNvSpPr txBox="1"/>
          <p:nvPr/>
        </p:nvSpPr>
        <p:spPr>
          <a:xfrm>
            <a:off x="3325346" y="923926"/>
            <a:ext cx="561438" cy="267287"/>
          </a:xfrm>
          <a:prstGeom prst="rect">
            <a:avLst/>
          </a:prstGeom>
          <a:noFill/>
        </p:spPr>
        <p:txBody>
          <a:bodyPr wrap="none" lIns="89885" tIns="44943" rIns="89885" bIns="44943" rtlCol="0">
            <a:spAutoFit/>
          </a:bodyPr>
          <a:lstStyle/>
          <a:p>
            <a:r>
              <a:rPr lang="en-US" sz="1147" b="1" dirty="0"/>
              <a:t>Row 0</a:t>
            </a:r>
          </a:p>
        </p:txBody>
      </p:sp>
      <p:sp>
        <p:nvSpPr>
          <p:cNvPr id="401" name="TextBox 400"/>
          <p:cNvSpPr txBox="1"/>
          <p:nvPr/>
        </p:nvSpPr>
        <p:spPr>
          <a:xfrm>
            <a:off x="3251387" y="314327"/>
            <a:ext cx="813547" cy="620332"/>
          </a:xfrm>
          <a:prstGeom prst="rect">
            <a:avLst/>
          </a:prstGeom>
          <a:noFill/>
        </p:spPr>
        <p:txBody>
          <a:bodyPr wrap="square" lIns="89885" tIns="44943" rIns="89885" bIns="44943" rtlCol="0">
            <a:spAutoFit/>
          </a:bodyPr>
          <a:lstStyle/>
          <a:p>
            <a:pPr algn="ctr"/>
            <a:r>
              <a:rPr lang="en-US" sz="1147" b="1" dirty="0"/>
              <a:t>Row 15*</a:t>
            </a:r>
          </a:p>
          <a:p>
            <a:pPr algn="ctr"/>
            <a:r>
              <a:rPr lang="en-US" sz="1147" b="1" i="1" dirty="0"/>
              <a:t>*wrap-around</a:t>
            </a:r>
          </a:p>
        </p:txBody>
      </p:sp>
      <p:sp>
        <p:nvSpPr>
          <p:cNvPr id="277" name="Rectangle 276"/>
          <p:cNvSpPr/>
          <p:nvPr/>
        </p:nvSpPr>
        <p:spPr>
          <a:xfrm rot="10800000">
            <a:off x="643161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7" name="Rectangle 296"/>
          <p:cNvSpPr/>
          <p:nvPr/>
        </p:nvSpPr>
        <p:spPr>
          <a:xfrm rot="10800000">
            <a:off x="598786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3" name="Rectangle 142"/>
          <p:cNvSpPr/>
          <p:nvPr/>
        </p:nvSpPr>
        <p:spPr>
          <a:xfrm rot="10800000">
            <a:off x="6283699"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9" name="Rectangle 278"/>
          <p:cNvSpPr/>
          <p:nvPr/>
        </p:nvSpPr>
        <p:spPr>
          <a:xfrm rot="10800000">
            <a:off x="6149228" y="4886325"/>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7" name="Rectangle 326"/>
          <p:cNvSpPr/>
          <p:nvPr/>
        </p:nvSpPr>
        <p:spPr>
          <a:xfrm rot="10800000">
            <a:off x="7467040"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2" name="Rectangle 201"/>
          <p:cNvSpPr/>
          <p:nvPr/>
        </p:nvSpPr>
        <p:spPr>
          <a:xfrm>
            <a:off x="4952441"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2" name="Rectangle 161"/>
          <p:cNvSpPr/>
          <p:nvPr/>
        </p:nvSpPr>
        <p:spPr>
          <a:xfrm>
            <a:off x="7762876"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2" name="Rectangle 171"/>
          <p:cNvSpPr/>
          <p:nvPr/>
        </p:nvSpPr>
        <p:spPr>
          <a:xfrm>
            <a:off x="4508688"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1" name="Rectangle 170"/>
          <p:cNvSpPr/>
          <p:nvPr/>
        </p:nvSpPr>
        <p:spPr>
          <a:xfrm>
            <a:off x="4804523"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9" name="Rectangle 168"/>
          <p:cNvSpPr/>
          <p:nvPr/>
        </p:nvSpPr>
        <p:spPr>
          <a:xfrm>
            <a:off x="4656605"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9" name="Rectangle 178"/>
          <p:cNvSpPr/>
          <p:nvPr/>
        </p:nvSpPr>
        <p:spPr>
          <a:xfrm>
            <a:off x="5987864"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1" name="Rectangle 180"/>
          <p:cNvSpPr/>
          <p:nvPr/>
        </p:nvSpPr>
        <p:spPr>
          <a:xfrm>
            <a:off x="6431617"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4" name="Rectangle 173"/>
          <p:cNvSpPr/>
          <p:nvPr/>
        </p:nvSpPr>
        <p:spPr>
          <a:xfrm>
            <a:off x="5544111"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3" name="Rectangle 212"/>
          <p:cNvSpPr/>
          <p:nvPr/>
        </p:nvSpPr>
        <p:spPr>
          <a:xfrm>
            <a:off x="5987864"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0" name="Rectangle 209"/>
          <p:cNvSpPr/>
          <p:nvPr/>
        </p:nvSpPr>
        <p:spPr>
          <a:xfrm>
            <a:off x="5839947"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5" name="Rectangle 344"/>
          <p:cNvSpPr/>
          <p:nvPr/>
        </p:nvSpPr>
        <p:spPr>
          <a:xfrm>
            <a:off x="4952441"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1" name="Rectangle 360"/>
          <p:cNvSpPr/>
          <p:nvPr/>
        </p:nvSpPr>
        <p:spPr>
          <a:xfrm>
            <a:off x="7023288"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0" name="Rectangle 439"/>
          <p:cNvSpPr/>
          <p:nvPr/>
        </p:nvSpPr>
        <p:spPr>
          <a:xfrm rot="10800000">
            <a:off x="5396194"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1" name="Rectangle 430"/>
          <p:cNvSpPr/>
          <p:nvPr/>
        </p:nvSpPr>
        <p:spPr>
          <a:xfrm rot="10800000">
            <a:off x="7467041"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2" name="Rectangle 431"/>
          <p:cNvSpPr/>
          <p:nvPr/>
        </p:nvSpPr>
        <p:spPr>
          <a:xfrm rot="10800000">
            <a:off x="7762876"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9" name="Rectangle 388"/>
          <p:cNvSpPr/>
          <p:nvPr/>
        </p:nvSpPr>
        <p:spPr>
          <a:xfrm rot="10800000">
            <a:off x="4952440"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2" name="Rectangle 391"/>
          <p:cNvSpPr/>
          <p:nvPr/>
        </p:nvSpPr>
        <p:spPr>
          <a:xfrm rot="10800000">
            <a:off x="4360769"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2" name="Rectangle 321"/>
          <p:cNvSpPr/>
          <p:nvPr/>
        </p:nvSpPr>
        <p:spPr>
          <a:xfrm rot="10800000">
            <a:off x="4360769"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2" name="TextBox 401">
            <a:extLst>
              <a:ext uri="{FF2B5EF4-FFF2-40B4-BE49-F238E27FC236}">
                <a16:creationId xmlns:a16="http://schemas.microsoft.com/office/drawing/2014/main" id="{12EF8E23-73E8-4BDA-A74C-2C2937C511CA}"/>
              </a:ext>
            </a:extLst>
          </p:cNvPr>
          <p:cNvSpPr txBox="1"/>
          <p:nvPr/>
        </p:nvSpPr>
        <p:spPr>
          <a:xfrm>
            <a:off x="4671933" y="244510"/>
            <a:ext cx="3682612" cy="335126"/>
          </a:xfrm>
          <a:prstGeom prst="rect">
            <a:avLst/>
          </a:prstGeom>
          <a:noFill/>
        </p:spPr>
        <p:txBody>
          <a:bodyPr wrap="none" lIns="89885" tIns="44943" rIns="89885" bIns="44943" rtlCol="0">
            <a:spAutoFit/>
          </a:bodyPr>
          <a:lstStyle/>
          <a:p>
            <a:r>
              <a:rPr lang="en-US" sz="1588" b="1" i="1" dirty="0"/>
              <a:t>Natural Topography #1: Highest Cohesion</a:t>
            </a:r>
          </a:p>
        </p:txBody>
      </p:sp>
      <p:sp>
        <p:nvSpPr>
          <p:cNvPr id="211" name="Rectangle 210"/>
          <p:cNvSpPr/>
          <p:nvPr/>
        </p:nvSpPr>
        <p:spPr>
          <a:xfrm>
            <a:off x="5100358"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2" name="Rectangle 211"/>
          <p:cNvSpPr/>
          <p:nvPr/>
        </p:nvSpPr>
        <p:spPr>
          <a:xfrm>
            <a:off x="5396194"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1" name="Rectangle 220"/>
          <p:cNvSpPr/>
          <p:nvPr/>
        </p:nvSpPr>
        <p:spPr>
          <a:xfrm>
            <a:off x="7171205"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6" name="Rectangle 355"/>
          <p:cNvSpPr/>
          <p:nvPr/>
        </p:nvSpPr>
        <p:spPr>
          <a:xfrm>
            <a:off x="5987864"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2" name="Rectangle 361"/>
          <p:cNvSpPr/>
          <p:nvPr/>
        </p:nvSpPr>
        <p:spPr>
          <a:xfrm>
            <a:off x="6283700"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1" name="Rectangle 350"/>
          <p:cNvSpPr/>
          <p:nvPr/>
        </p:nvSpPr>
        <p:spPr>
          <a:xfrm>
            <a:off x="5544111"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9" name="Rectangle 358"/>
          <p:cNvSpPr/>
          <p:nvPr/>
        </p:nvSpPr>
        <p:spPr>
          <a:xfrm>
            <a:off x="6727453"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4" name="Rectangle 433"/>
          <p:cNvSpPr/>
          <p:nvPr/>
        </p:nvSpPr>
        <p:spPr>
          <a:xfrm rot="10800000">
            <a:off x="6875370"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5" name="Rectangle 384"/>
          <p:cNvSpPr/>
          <p:nvPr/>
        </p:nvSpPr>
        <p:spPr>
          <a:xfrm rot="10800000">
            <a:off x="6135781"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3" name="Rectangle 382"/>
          <p:cNvSpPr/>
          <p:nvPr/>
        </p:nvSpPr>
        <p:spPr>
          <a:xfrm rot="10800000">
            <a:off x="6431616"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4" name="Rectangle 383"/>
          <p:cNvSpPr/>
          <p:nvPr/>
        </p:nvSpPr>
        <p:spPr>
          <a:xfrm rot="10800000">
            <a:off x="6727452"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2" name="Rectangle 381"/>
          <p:cNvSpPr/>
          <p:nvPr/>
        </p:nvSpPr>
        <p:spPr>
          <a:xfrm rot="10800000">
            <a:off x="7023287"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4" name="Rectangle 333"/>
          <p:cNvSpPr/>
          <p:nvPr/>
        </p:nvSpPr>
        <p:spPr>
          <a:xfrm rot="10800000">
            <a:off x="5692028"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1" name="Rectangle 330"/>
          <p:cNvSpPr/>
          <p:nvPr/>
        </p:nvSpPr>
        <p:spPr>
          <a:xfrm rot="10800000">
            <a:off x="6283699"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0" name="Rectangle 329"/>
          <p:cNvSpPr/>
          <p:nvPr/>
        </p:nvSpPr>
        <p:spPr>
          <a:xfrm rot="10800000">
            <a:off x="6875369"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9" name="Rectangle 328"/>
          <p:cNvSpPr/>
          <p:nvPr/>
        </p:nvSpPr>
        <p:spPr>
          <a:xfrm rot="10800000">
            <a:off x="7171205"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5" name="Rectangle 314"/>
          <p:cNvSpPr/>
          <p:nvPr/>
        </p:nvSpPr>
        <p:spPr>
          <a:xfrm rot="10800000">
            <a:off x="6135781"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3" name="Rectangle 312"/>
          <p:cNvSpPr/>
          <p:nvPr/>
        </p:nvSpPr>
        <p:spPr>
          <a:xfrm rot="10800000">
            <a:off x="6431616"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4" name="Rectangle 313"/>
          <p:cNvSpPr/>
          <p:nvPr/>
        </p:nvSpPr>
        <p:spPr>
          <a:xfrm rot="10800000">
            <a:off x="6727452"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1" name="Rectangle 310"/>
          <p:cNvSpPr/>
          <p:nvPr/>
        </p:nvSpPr>
        <p:spPr>
          <a:xfrm rot="10800000">
            <a:off x="7319122"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4" name="TextBox 403">
            <a:extLst>
              <a:ext uri="{FF2B5EF4-FFF2-40B4-BE49-F238E27FC236}">
                <a16:creationId xmlns:a16="http://schemas.microsoft.com/office/drawing/2014/main" id="{4312997A-4A89-4876-AAEF-26645B6DB098}"/>
              </a:ext>
            </a:extLst>
          </p:cNvPr>
          <p:cNvSpPr txBox="1"/>
          <p:nvPr/>
        </p:nvSpPr>
        <p:spPr>
          <a:xfrm>
            <a:off x="293032" y="314327"/>
            <a:ext cx="3111921" cy="1600438"/>
          </a:xfrm>
          <a:prstGeom prst="rect">
            <a:avLst/>
          </a:prstGeom>
          <a:noFill/>
        </p:spPr>
        <p:txBody>
          <a:bodyPr wrap="square" rtlCol="0">
            <a:spAutoFit/>
          </a:bodyPr>
          <a:lstStyle/>
          <a:p>
            <a:pPr algn="ctr"/>
            <a:r>
              <a:rPr lang="en-US" sz="1400" dirty="0"/>
              <a:t>Natural Topography #1</a:t>
            </a:r>
          </a:p>
          <a:p>
            <a:pPr algn="ctr"/>
            <a:r>
              <a:rPr lang="en-US" sz="1400" dirty="0"/>
              <a:t>Grid Overlay Attempt #2: </a:t>
            </a:r>
          </a:p>
          <a:p>
            <a:pPr algn="ctr"/>
            <a:r>
              <a:rPr lang="en-US" sz="1400" dirty="0"/>
              <a:t>Using two of the 8x8 grid overlays to create an 8x16 vertical grid</a:t>
            </a:r>
          </a:p>
          <a:p>
            <a:pPr algn="ctr"/>
            <a:endParaRPr lang="en-US" sz="1400" dirty="0"/>
          </a:p>
          <a:p>
            <a:pPr algn="ctr"/>
            <a:r>
              <a:rPr lang="en-US" sz="1400" dirty="0"/>
              <a:t>Shifted both grids one unit to the right; still keeping centered in the grid pattern</a:t>
            </a:r>
          </a:p>
        </p:txBody>
      </p:sp>
      <p:sp>
        <p:nvSpPr>
          <p:cNvPr id="75" name="Rectangle 74"/>
          <p:cNvSpPr/>
          <p:nvPr/>
        </p:nvSpPr>
        <p:spPr>
          <a:xfrm>
            <a:off x="3917017"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7" name="Rectangle 76"/>
          <p:cNvSpPr/>
          <p:nvPr/>
        </p:nvSpPr>
        <p:spPr>
          <a:xfrm>
            <a:off x="4804523"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8" name="Rectangle 77"/>
          <p:cNvSpPr/>
          <p:nvPr/>
        </p:nvSpPr>
        <p:spPr>
          <a:xfrm>
            <a:off x="4508688"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6" name="Rectangle 75"/>
          <p:cNvSpPr/>
          <p:nvPr/>
        </p:nvSpPr>
        <p:spPr>
          <a:xfrm>
            <a:off x="4212853"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8" name="Rectangle 147"/>
          <p:cNvSpPr/>
          <p:nvPr/>
        </p:nvSpPr>
        <p:spPr>
          <a:xfrm>
            <a:off x="5692029"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dirty="0"/>
          </a:p>
        </p:txBody>
      </p:sp>
      <p:sp>
        <p:nvSpPr>
          <p:cNvPr id="147" name="Rectangle 146"/>
          <p:cNvSpPr/>
          <p:nvPr/>
        </p:nvSpPr>
        <p:spPr>
          <a:xfrm>
            <a:off x="5987864"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6" name="Rectangle 155"/>
          <p:cNvSpPr/>
          <p:nvPr/>
        </p:nvSpPr>
        <p:spPr>
          <a:xfrm>
            <a:off x="6875370"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cxnSp>
        <p:nvCxnSpPr>
          <p:cNvPr id="325" name="Straight Connector 324">
            <a:extLst>
              <a:ext uri="{FF2B5EF4-FFF2-40B4-BE49-F238E27FC236}">
                <a16:creationId xmlns:a16="http://schemas.microsoft.com/office/drawing/2014/main" id="{FA09E324-7920-4C7A-BF49-8DEBA0250473}"/>
              </a:ext>
            </a:extLst>
          </p:cNvPr>
          <p:cNvCxnSpPr/>
          <p:nvPr/>
        </p:nvCxnSpPr>
        <p:spPr>
          <a:xfrm>
            <a:off x="6296582" y="281225"/>
            <a:ext cx="0" cy="6623280"/>
          </a:xfrm>
          <a:prstGeom prst="line">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71" name="Rectangle 270"/>
          <p:cNvSpPr/>
          <p:nvPr/>
        </p:nvSpPr>
        <p:spPr>
          <a:xfrm>
            <a:off x="4064935"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5" name="Rectangle 254"/>
          <p:cNvSpPr/>
          <p:nvPr/>
        </p:nvSpPr>
        <p:spPr>
          <a:xfrm>
            <a:off x="4360770"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7" name="Rectangle 256"/>
          <p:cNvSpPr/>
          <p:nvPr/>
        </p:nvSpPr>
        <p:spPr>
          <a:xfrm>
            <a:off x="4656605"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0" name="Rectangle 259"/>
          <p:cNvSpPr/>
          <p:nvPr/>
        </p:nvSpPr>
        <p:spPr>
          <a:xfrm>
            <a:off x="6135782"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6" name="Rectangle 205"/>
          <p:cNvSpPr/>
          <p:nvPr/>
        </p:nvSpPr>
        <p:spPr>
          <a:xfrm>
            <a:off x="4508688"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5" name="Rectangle 204"/>
          <p:cNvSpPr/>
          <p:nvPr/>
        </p:nvSpPr>
        <p:spPr>
          <a:xfrm>
            <a:off x="4804523"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4" name="Rectangle 213"/>
          <p:cNvSpPr/>
          <p:nvPr/>
        </p:nvSpPr>
        <p:spPr>
          <a:xfrm>
            <a:off x="5692029"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0" name="Rectangle 229"/>
          <p:cNvSpPr/>
          <p:nvPr/>
        </p:nvSpPr>
        <p:spPr>
          <a:xfrm>
            <a:off x="8058711"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9" name="Rectangle 228"/>
          <p:cNvSpPr/>
          <p:nvPr/>
        </p:nvSpPr>
        <p:spPr>
          <a:xfrm>
            <a:off x="8354547"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5" name="Rectangle 224"/>
          <p:cNvSpPr/>
          <p:nvPr/>
        </p:nvSpPr>
        <p:spPr>
          <a:xfrm>
            <a:off x="8502464"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6" name="Rectangle 225"/>
          <p:cNvSpPr/>
          <p:nvPr/>
        </p:nvSpPr>
        <p:spPr>
          <a:xfrm>
            <a:off x="8206629"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9" name="Rectangle 208"/>
          <p:cNvSpPr/>
          <p:nvPr/>
        </p:nvSpPr>
        <p:spPr>
          <a:xfrm>
            <a:off x="6135782"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5" name="Rectangle 214"/>
          <p:cNvSpPr/>
          <p:nvPr/>
        </p:nvSpPr>
        <p:spPr>
          <a:xfrm>
            <a:off x="6431617"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8" name="Rectangle 207"/>
          <p:cNvSpPr/>
          <p:nvPr/>
        </p:nvSpPr>
        <p:spPr>
          <a:xfrm>
            <a:off x="5544111"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3" name="Rectangle 202"/>
          <p:cNvSpPr/>
          <p:nvPr/>
        </p:nvSpPr>
        <p:spPr>
          <a:xfrm>
            <a:off x="4656605"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8" name="Rectangle 347"/>
          <p:cNvSpPr/>
          <p:nvPr/>
        </p:nvSpPr>
        <p:spPr>
          <a:xfrm>
            <a:off x="4804523"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4" name="Rectangle 353"/>
          <p:cNvSpPr/>
          <p:nvPr/>
        </p:nvSpPr>
        <p:spPr>
          <a:xfrm>
            <a:off x="5100358"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9" name="Rectangle 438"/>
          <p:cNvSpPr/>
          <p:nvPr/>
        </p:nvSpPr>
        <p:spPr>
          <a:xfrm rot="10800000">
            <a:off x="5100358"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8" name="Rectangle 437"/>
          <p:cNvSpPr/>
          <p:nvPr/>
        </p:nvSpPr>
        <p:spPr>
          <a:xfrm rot="10800000">
            <a:off x="5692029"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7" name="Rectangle 436"/>
          <p:cNvSpPr/>
          <p:nvPr/>
        </p:nvSpPr>
        <p:spPr>
          <a:xfrm rot="10800000">
            <a:off x="5987864"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5" name="Rectangle 444"/>
          <p:cNvSpPr/>
          <p:nvPr/>
        </p:nvSpPr>
        <p:spPr>
          <a:xfrm rot="10800000">
            <a:off x="8354547"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8" name="Rectangle 387"/>
          <p:cNvSpPr/>
          <p:nvPr/>
        </p:nvSpPr>
        <p:spPr>
          <a:xfrm rot="10800000">
            <a:off x="5544110"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0" name="Rectangle 389"/>
          <p:cNvSpPr/>
          <p:nvPr/>
        </p:nvSpPr>
        <p:spPr>
          <a:xfrm rot="10800000">
            <a:off x="4656605"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3" name="Rectangle 432"/>
          <p:cNvSpPr/>
          <p:nvPr/>
        </p:nvSpPr>
        <p:spPr>
          <a:xfrm rot="10800000">
            <a:off x="7171205"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6" name="Rectangle 435"/>
          <p:cNvSpPr/>
          <p:nvPr/>
        </p:nvSpPr>
        <p:spPr>
          <a:xfrm rot="10800000">
            <a:off x="6579535"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1" name="Rectangle 380"/>
          <p:cNvSpPr/>
          <p:nvPr/>
        </p:nvSpPr>
        <p:spPr>
          <a:xfrm rot="10800000">
            <a:off x="7319122"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9" name="Rectangle 378"/>
          <p:cNvSpPr/>
          <p:nvPr/>
        </p:nvSpPr>
        <p:spPr>
          <a:xfrm rot="10800000">
            <a:off x="7614958"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3" name="Rectangle 392"/>
          <p:cNvSpPr/>
          <p:nvPr/>
        </p:nvSpPr>
        <p:spPr>
          <a:xfrm rot="10800000">
            <a:off x="8502463"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8" name="Rectangle 377"/>
          <p:cNvSpPr/>
          <p:nvPr/>
        </p:nvSpPr>
        <p:spPr>
          <a:xfrm rot="10800000">
            <a:off x="8206628"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6" name="TextBox 5">
            <a:extLst>
              <a:ext uri="{FF2B5EF4-FFF2-40B4-BE49-F238E27FC236}">
                <a16:creationId xmlns:a16="http://schemas.microsoft.com/office/drawing/2014/main" id="{E452FCDD-89CB-4CC5-AEFB-8DD1EBE500B3}"/>
              </a:ext>
            </a:extLst>
          </p:cNvPr>
          <p:cNvSpPr txBox="1"/>
          <p:nvPr/>
        </p:nvSpPr>
        <p:spPr>
          <a:xfrm>
            <a:off x="9181967" y="222045"/>
            <a:ext cx="2482603" cy="646331"/>
          </a:xfrm>
          <a:prstGeom prst="rect">
            <a:avLst/>
          </a:prstGeom>
          <a:noFill/>
        </p:spPr>
        <p:txBody>
          <a:bodyPr wrap="none" rtlCol="0">
            <a:spAutoFit/>
          </a:bodyPr>
          <a:lstStyle/>
          <a:p>
            <a:pPr algn="ctr"/>
            <a:r>
              <a:rPr lang="en-US" dirty="0"/>
              <a:t>Numbers of Black Nodes</a:t>
            </a:r>
          </a:p>
          <a:p>
            <a:pPr algn="ctr"/>
            <a:r>
              <a:rPr lang="en-US" dirty="0"/>
              <a:t>(Central Columns)</a:t>
            </a:r>
          </a:p>
        </p:txBody>
      </p:sp>
      <p:sp>
        <p:nvSpPr>
          <p:cNvPr id="405" name="TextBox 404">
            <a:extLst>
              <a:ext uri="{FF2B5EF4-FFF2-40B4-BE49-F238E27FC236}">
                <a16:creationId xmlns:a16="http://schemas.microsoft.com/office/drawing/2014/main" id="{B8391F64-8C5E-491E-A231-AF763DC789A9}"/>
              </a:ext>
            </a:extLst>
          </p:cNvPr>
          <p:cNvSpPr txBox="1"/>
          <p:nvPr/>
        </p:nvSpPr>
        <p:spPr>
          <a:xfrm>
            <a:off x="9654957" y="861965"/>
            <a:ext cx="1620700" cy="338554"/>
          </a:xfrm>
          <a:prstGeom prst="rect">
            <a:avLst/>
          </a:prstGeom>
          <a:noFill/>
        </p:spPr>
        <p:txBody>
          <a:bodyPr wrap="none" rtlCol="0">
            <a:spAutoFit/>
          </a:bodyPr>
          <a:lstStyle/>
          <a:p>
            <a:r>
              <a:rPr lang="en-US" sz="1600" dirty="0"/>
              <a:t>Row 0: 2 (1,1) x 2</a:t>
            </a:r>
          </a:p>
        </p:txBody>
      </p:sp>
      <p:sp>
        <p:nvSpPr>
          <p:cNvPr id="406" name="TextBox 405">
            <a:extLst>
              <a:ext uri="{FF2B5EF4-FFF2-40B4-BE49-F238E27FC236}">
                <a16:creationId xmlns:a16="http://schemas.microsoft.com/office/drawing/2014/main" id="{4DB09279-9BDB-4A6A-989F-B3BA21364040}"/>
              </a:ext>
            </a:extLst>
          </p:cNvPr>
          <p:cNvSpPr txBox="1"/>
          <p:nvPr/>
        </p:nvSpPr>
        <p:spPr>
          <a:xfrm>
            <a:off x="9660915" y="1230214"/>
            <a:ext cx="1620700" cy="338554"/>
          </a:xfrm>
          <a:prstGeom prst="rect">
            <a:avLst/>
          </a:prstGeom>
          <a:noFill/>
        </p:spPr>
        <p:txBody>
          <a:bodyPr wrap="none" rtlCol="0">
            <a:spAutoFit/>
          </a:bodyPr>
          <a:lstStyle/>
          <a:p>
            <a:r>
              <a:rPr lang="en-US" sz="1600" dirty="0"/>
              <a:t>Row 1: 5 (2,3) x 2</a:t>
            </a:r>
          </a:p>
        </p:txBody>
      </p:sp>
      <p:sp>
        <p:nvSpPr>
          <p:cNvPr id="407" name="TextBox 406">
            <a:extLst>
              <a:ext uri="{FF2B5EF4-FFF2-40B4-BE49-F238E27FC236}">
                <a16:creationId xmlns:a16="http://schemas.microsoft.com/office/drawing/2014/main" id="{51846311-6F3A-4BFD-B6F0-005C65561647}"/>
              </a:ext>
            </a:extLst>
          </p:cNvPr>
          <p:cNvSpPr txBox="1"/>
          <p:nvPr/>
        </p:nvSpPr>
        <p:spPr>
          <a:xfrm>
            <a:off x="9656789" y="1546583"/>
            <a:ext cx="1620700" cy="338554"/>
          </a:xfrm>
          <a:prstGeom prst="rect">
            <a:avLst/>
          </a:prstGeom>
          <a:noFill/>
        </p:spPr>
        <p:txBody>
          <a:bodyPr wrap="none" rtlCol="0">
            <a:spAutoFit/>
          </a:bodyPr>
          <a:lstStyle/>
          <a:p>
            <a:r>
              <a:rPr lang="en-US" sz="1600" dirty="0"/>
              <a:t>Row 2: 7 (3,4) x 2</a:t>
            </a:r>
          </a:p>
        </p:txBody>
      </p:sp>
      <p:sp>
        <p:nvSpPr>
          <p:cNvPr id="408" name="TextBox 407">
            <a:extLst>
              <a:ext uri="{FF2B5EF4-FFF2-40B4-BE49-F238E27FC236}">
                <a16:creationId xmlns:a16="http://schemas.microsoft.com/office/drawing/2014/main" id="{A7794D58-22F0-40AF-87DF-45718F818B70}"/>
              </a:ext>
            </a:extLst>
          </p:cNvPr>
          <p:cNvSpPr txBox="1"/>
          <p:nvPr/>
        </p:nvSpPr>
        <p:spPr>
          <a:xfrm>
            <a:off x="9660921" y="1838324"/>
            <a:ext cx="1620700" cy="338554"/>
          </a:xfrm>
          <a:prstGeom prst="rect">
            <a:avLst/>
          </a:prstGeom>
          <a:noFill/>
        </p:spPr>
        <p:txBody>
          <a:bodyPr wrap="none" rtlCol="0">
            <a:spAutoFit/>
          </a:bodyPr>
          <a:lstStyle/>
          <a:p>
            <a:r>
              <a:rPr lang="en-US" sz="1600" dirty="0"/>
              <a:t>Row 3: 8 (4,4) x 2</a:t>
            </a:r>
          </a:p>
        </p:txBody>
      </p:sp>
      <p:sp>
        <p:nvSpPr>
          <p:cNvPr id="409" name="TextBox 408">
            <a:extLst>
              <a:ext uri="{FF2B5EF4-FFF2-40B4-BE49-F238E27FC236}">
                <a16:creationId xmlns:a16="http://schemas.microsoft.com/office/drawing/2014/main" id="{940AC820-EA18-4D69-B1BB-D948168A37BC}"/>
              </a:ext>
            </a:extLst>
          </p:cNvPr>
          <p:cNvSpPr txBox="1"/>
          <p:nvPr/>
        </p:nvSpPr>
        <p:spPr>
          <a:xfrm>
            <a:off x="9660921" y="2143124"/>
            <a:ext cx="1620700" cy="338554"/>
          </a:xfrm>
          <a:prstGeom prst="rect">
            <a:avLst/>
          </a:prstGeom>
          <a:noFill/>
        </p:spPr>
        <p:txBody>
          <a:bodyPr wrap="none" rtlCol="0">
            <a:spAutoFit/>
          </a:bodyPr>
          <a:lstStyle/>
          <a:p>
            <a:r>
              <a:rPr lang="en-US" sz="1600" dirty="0"/>
              <a:t>Row 4: 7 (3,4) x 2</a:t>
            </a:r>
          </a:p>
        </p:txBody>
      </p:sp>
      <p:sp>
        <p:nvSpPr>
          <p:cNvPr id="410" name="TextBox 409">
            <a:extLst>
              <a:ext uri="{FF2B5EF4-FFF2-40B4-BE49-F238E27FC236}">
                <a16:creationId xmlns:a16="http://schemas.microsoft.com/office/drawing/2014/main" id="{7E05CBD1-86DA-480F-988A-9AEFEC73169F}"/>
              </a:ext>
            </a:extLst>
          </p:cNvPr>
          <p:cNvSpPr txBox="1"/>
          <p:nvPr/>
        </p:nvSpPr>
        <p:spPr>
          <a:xfrm>
            <a:off x="9660921" y="2446434"/>
            <a:ext cx="1620700" cy="338554"/>
          </a:xfrm>
          <a:prstGeom prst="rect">
            <a:avLst/>
          </a:prstGeom>
          <a:noFill/>
        </p:spPr>
        <p:txBody>
          <a:bodyPr wrap="none" rtlCol="0">
            <a:spAutoFit/>
          </a:bodyPr>
          <a:lstStyle/>
          <a:p>
            <a:r>
              <a:rPr lang="en-US" sz="1600" dirty="0"/>
              <a:t>Row 5: 8 (4,4) x 2</a:t>
            </a:r>
          </a:p>
        </p:txBody>
      </p:sp>
      <p:sp>
        <p:nvSpPr>
          <p:cNvPr id="411" name="TextBox 410">
            <a:extLst>
              <a:ext uri="{FF2B5EF4-FFF2-40B4-BE49-F238E27FC236}">
                <a16:creationId xmlns:a16="http://schemas.microsoft.com/office/drawing/2014/main" id="{0DDD767B-AF74-4DA4-87C6-0DD2075E9141}"/>
              </a:ext>
            </a:extLst>
          </p:cNvPr>
          <p:cNvSpPr txBox="1"/>
          <p:nvPr/>
        </p:nvSpPr>
        <p:spPr>
          <a:xfrm>
            <a:off x="9660920" y="2741926"/>
            <a:ext cx="1620700" cy="338554"/>
          </a:xfrm>
          <a:prstGeom prst="rect">
            <a:avLst/>
          </a:prstGeom>
          <a:noFill/>
        </p:spPr>
        <p:txBody>
          <a:bodyPr wrap="none" rtlCol="0">
            <a:spAutoFit/>
          </a:bodyPr>
          <a:lstStyle/>
          <a:p>
            <a:r>
              <a:rPr lang="en-US" sz="1600" dirty="0"/>
              <a:t>Row 6: 4 (1,3) x 2</a:t>
            </a:r>
          </a:p>
        </p:txBody>
      </p:sp>
      <p:sp>
        <p:nvSpPr>
          <p:cNvPr id="412" name="TextBox 411">
            <a:extLst>
              <a:ext uri="{FF2B5EF4-FFF2-40B4-BE49-F238E27FC236}">
                <a16:creationId xmlns:a16="http://schemas.microsoft.com/office/drawing/2014/main" id="{1EF6DB7C-AD12-4DB2-B3D1-1340A449E8CA}"/>
              </a:ext>
            </a:extLst>
          </p:cNvPr>
          <p:cNvSpPr txBox="1"/>
          <p:nvPr/>
        </p:nvSpPr>
        <p:spPr>
          <a:xfrm>
            <a:off x="9660919" y="3077098"/>
            <a:ext cx="1620700" cy="338554"/>
          </a:xfrm>
          <a:prstGeom prst="rect">
            <a:avLst/>
          </a:prstGeom>
          <a:noFill/>
        </p:spPr>
        <p:txBody>
          <a:bodyPr wrap="none" rtlCol="0">
            <a:spAutoFit/>
          </a:bodyPr>
          <a:lstStyle/>
          <a:p>
            <a:r>
              <a:rPr lang="en-US" sz="1600" dirty="0"/>
              <a:t>Row 7: 5 (3,2) x 2</a:t>
            </a:r>
          </a:p>
        </p:txBody>
      </p:sp>
      <p:sp>
        <p:nvSpPr>
          <p:cNvPr id="413" name="TextBox 412">
            <a:extLst>
              <a:ext uri="{FF2B5EF4-FFF2-40B4-BE49-F238E27FC236}">
                <a16:creationId xmlns:a16="http://schemas.microsoft.com/office/drawing/2014/main" id="{E2654C97-1B18-43F7-812C-172A0E62E648}"/>
              </a:ext>
            </a:extLst>
          </p:cNvPr>
          <p:cNvSpPr txBox="1"/>
          <p:nvPr/>
        </p:nvSpPr>
        <p:spPr>
          <a:xfrm>
            <a:off x="9660917" y="3352488"/>
            <a:ext cx="1620700" cy="338554"/>
          </a:xfrm>
          <a:prstGeom prst="rect">
            <a:avLst/>
          </a:prstGeom>
          <a:noFill/>
        </p:spPr>
        <p:txBody>
          <a:bodyPr wrap="none" rtlCol="0">
            <a:spAutoFit/>
          </a:bodyPr>
          <a:lstStyle/>
          <a:p>
            <a:r>
              <a:rPr lang="en-US" sz="1600" dirty="0"/>
              <a:t>Row 8: 5 (3,2) x 2</a:t>
            </a:r>
          </a:p>
        </p:txBody>
      </p:sp>
      <p:sp>
        <p:nvSpPr>
          <p:cNvPr id="414" name="TextBox 413">
            <a:extLst>
              <a:ext uri="{FF2B5EF4-FFF2-40B4-BE49-F238E27FC236}">
                <a16:creationId xmlns:a16="http://schemas.microsoft.com/office/drawing/2014/main" id="{E7D5CB6B-1CA3-46E9-8C64-12F0F0E3A68A}"/>
              </a:ext>
            </a:extLst>
          </p:cNvPr>
          <p:cNvSpPr txBox="1"/>
          <p:nvPr/>
        </p:nvSpPr>
        <p:spPr>
          <a:xfrm>
            <a:off x="9660917" y="3647980"/>
            <a:ext cx="1620700" cy="338554"/>
          </a:xfrm>
          <a:prstGeom prst="rect">
            <a:avLst/>
          </a:prstGeom>
          <a:noFill/>
        </p:spPr>
        <p:txBody>
          <a:bodyPr wrap="none" rtlCol="0">
            <a:spAutoFit/>
          </a:bodyPr>
          <a:lstStyle/>
          <a:p>
            <a:r>
              <a:rPr lang="en-US" sz="1600" dirty="0"/>
              <a:t>Row 9: 5 (3,2) x 2</a:t>
            </a:r>
          </a:p>
        </p:txBody>
      </p:sp>
      <p:sp>
        <p:nvSpPr>
          <p:cNvPr id="160" name="Rectangle 159"/>
          <p:cNvSpPr/>
          <p:nvPr/>
        </p:nvSpPr>
        <p:spPr>
          <a:xfrm rot="10800000">
            <a:off x="4212852"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7" name="Rectangle 156"/>
          <p:cNvSpPr/>
          <p:nvPr/>
        </p:nvSpPr>
        <p:spPr>
          <a:xfrm rot="10800000">
            <a:off x="4804522"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1" name="Rectangle 150"/>
          <p:cNvSpPr/>
          <p:nvPr/>
        </p:nvSpPr>
        <p:spPr>
          <a:xfrm rot="10800000">
            <a:off x="5100358"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0" name="Rectangle 149"/>
          <p:cNvSpPr/>
          <p:nvPr/>
        </p:nvSpPr>
        <p:spPr>
          <a:xfrm rot="10800000">
            <a:off x="5692028"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5" name="TextBox 414">
            <a:extLst>
              <a:ext uri="{FF2B5EF4-FFF2-40B4-BE49-F238E27FC236}">
                <a16:creationId xmlns:a16="http://schemas.microsoft.com/office/drawing/2014/main" id="{2ED93D89-358B-4515-9B46-7502AA89D1A6}"/>
              </a:ext>
            </a:extLst>
          </p:cNvPr>
          <p:cNvSpPr txBox="1"/>
          <p:nvPr/>
        </p:nvSpPr>
        <p:spPr>
          <a:xfrm>
            <a:off x="9651391" y="3952124"/>
            <a:ext cx="1724896" cy="338554"/>
          </a:xfrm>
          <a:prstGeom prst="rect">
            <a:avLst/>
          </a:prstGeom>
          <a:noFill/>
        </p:spPr>
        <p:txBody>
          <a:bodyPr wrap="none" rtlCol="0">
            <a:spAutoFit/>
          </a:bodyPr>
          <a:lstStyle/>
          <a:p>
            <a:r>
              <a:rPr lang="en-US" sz="1600" dirty="0"/>
              <a:t>Row 10: 3 (1,2) x 2</a:t>
            </a:r>
          </a:p>
        </p:txBody>
      </p:sp>
      <p:sp>
        <p:nvSpPr>
          <p:cNvPr id="416" name="TextBox 415">
            <a:extLst>
              <a:ext uri="{FF2B5EF4-FFF2-40B4-BE49-F238E27FC236}">
                <a16:creationId xmlns:a16="http://schemas.microsoft.com/office/drawing/2014/main" id="{A8646A4F-AC48-41EF-937B-CC5D8DD6C512}"/>
              </a:ext>
            </a:extLst>
          </p:cNvPr>
          <p:cNvSpPr txBox="1"/>
          <p:nvPr/>
        </p:nvSpPr>
        <p:spPr>
          <a:xfrm>
            <a:off x="9651391" y="4255434"/>
            <a:ext cx="1724896" cy="338554"/>
          </a:xfrm>
          <a:prstGeom prst="rect">
            <a:avLst/>
          </a:prstGeom>
          <a:noFill/>
        </p:spPr>
        <p:txBody>
          <a:bodyPr wrap="none" rtlCol="0">
            <a:spAutoFit/>
          </a:bodyPr>
          <a:lstStyle/>
          <a:p>
            <a:r>
              <a:rPr lang="en-US" sz="1600" dirty="0"/>
              <a:t>Row 11: 2 (0,2) x 2</a:t>
            </a:r>
          </a:p>
        </p:txBody>
      </p:sp>
      <p:sp>
        <p:nvSpPr>
          <p:cNvPr id="417" name="TextBox 416">
            <a:extLst>
              <a:ext uri="{FF2B5EF4-FFF2-40B4-BE49-F238E27FC236}">
                <a16:creationId xmlns:a16="http://schemas.microsoft.com/office/drawing/2014/main" id="{AED385CD-591E-4C47-8914-DC306F089C6A}"/>
              </a:ext>
            </a:extLst>
          </p:cNvPr>
          <p:cNvSpPr txBox="1"/>
          <p:nvPr/>
        </p:nvSpPr>
        <p:spPr>
          <a:xfrm>
            <a:off x="9660916" y="4570724"/>
            <a:ext cx="1724896" cy="338554"/>
          </a:xfrm>
          <a:prstGeom prst="rect">
            <a:avLst/>
          </a:prstGeom>
          <a:noFill/>
        </p:spPr>
        <p:txBody>
          <a:bodyPr wrap="none" rtlCol="0">
            <a:spAutoFit/>
          </a:bodyPr>
          <a:lstStyle/>
          <a:p>
            <a:r>
              <a:rPr lang="en-US" sz="1600" dirty="0"/>
              <a:t>Row 12: 1 (0,1) x 2</a:t>
            </a:r>
          </a:p>
        </p:txBody>
      </p:sp>
      <p:sp>
        <p:nvSpPr>
          <p:cNvPr id="418" name="TextBox 417">
            <a:extLst>
              <a:ext uri="{FF2B5EF4-FFF2-40B4-BE49-F238E27FC236}">
                <a16:creationId xmlns:a16="http://schemas.microsoft.com/office/drawing/2014/main" id="{042C0E84-2641-4780-9463-FF9F2B3BECD2}"/>
              </a:ext>
            </a:extLst>
          </p:cNvPr>
          <p:cNvSpPr txBox="1"/>
          <p:nvPr/>
        </p:nvSpPr>
        <p:spPr>
          <a:xfrm>
            <a:off x="9654956" y="4896370"/>
            <a:ext cx="1724896" cy="338554"/>
          </a:xfrm>
          <a:prstGeom prst="rect">
            <a:avLst/>
          </a:prstGeom>
          <a:noFill/>
        </p:spPr>
        <p:txBody>
          <a:bodyPr wrap="none" rtlCol="0">
            <a:spAutoFit/>
          </a:bodyPr>
          <a:lstStyle/>
          <a:p>
            <a:r>
              <a:rPr lang="en-US" sz="1600" dirty="0"/>
              <a:t>Row 13: 2 (0,2) x 2</a:t>
            </a:r>
          </a:p>
        </p:txBody>
      </p:sp>
      <p:sp>
        <p:nvSpPr>
          <p:cNvPr id="419" name="TextBox 418">
            <a:extLst>
              <a:ext uri="{FF2B5EF4-FFF2-40B4-BE49-F238E27FC236}">
                <a16:creationId xmlns:a16="http://schemas.microsoft.com/office/drawing/2014/main" id="{FD4891D6-CD34-4282-A71F-44018F48D374}"/>
              </a:ext>
            </a:extLst>
          </p:cNvPr>
          <p:cNvSpPr txBox="1"/>
          <p:nvPr/>
        </p:nvSpPr>
        <p:spPr>
          <a:xfrm>
            <a:off x="9660915" y="5225705"/>
            <a:ext cx="1724896" cy="338554"/>
          </a:xfrm>
          <a:prstGeom prst="rect">
            <a:avLst/>
          </a:prstGeom>
          <a:noFill/>
        </p:spPr>
        <p:txBody>
          <a:bodyPr wrap="none" rtlCol="0">
            <a:spAutoFit/>
          </a:bodyPr>
          <a:lstStyle/>
          <a:p>
            <a:r>
              <a:rPr lang="en-US" sz="1600" dirty="0"/>
              <a:t>Row 14: 0 (0,0) x 2</a:t>
            </a:r>
          </a:p>
        </p:txBody>
      </p:sp>
      <p:sp>
        <p:nvSpPr>
          <p:cNvPr id="420" name="TextBox 419">
            <a:extLst>
              <a:ext uri="{FF2B5EF4-FFF2-40B4-BE49-F238E27FC236}">
                <a16:creationId xmlns:a16="http://schemas.microsoft.com/office/drawing/2014/main" id="{9D69726B-3A9B-4E59-B5B1-20CEA7989B10}"/>
              </a:ext>
            </a:extLst>
          </p:cNvPr>
          <p:cNvSpPr txBox="1"/>
          <p:nvPr/>
        </p:nvSpPr>
        <p:spPr>
          <a:xfrm>
            <a:off x="9660915" y="5542132"/>
            <a:ext cx="1724896" cy="338554"/>
          </a:xfrm>
          <a:prstGeom prst="rect">
            <a:avLst/>
          </a:prstGeom>
          <a:noFill/>
        </p:spPr>
        <p:txBody>
          <a:bodyPr wrap="none" rtlCol="0">
            <a:spAutoFit/>
          </a:bodyPr>
          <a:lstStyle/>
          <a:p>
            <a:r>
              <a:rPr lang="en-US" sz="1600" dirty="0"/>
              <a:t>Row 15: 0 (0,0) x 2</a:t>
            </a:r>
          </a:p>
        </p:txBody>
      </p:sp>
      <p:sp>
        <p:nvSpPr>
          <p:cNvPr id="168" name="Rectangle 167"/>
          <p:cNvSpPr/>
          <p:nvPr/>
        </p:nvSpPr>
        <p:spPr>
          <a:xfrm>
            <a:off x="4952441"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6" name="Rectangle 195"/>
          <p:cNvSpPr/>
          <p:nvPr/>
        </p:nvSpPr>
        <p:spPr>
          <a:xfrm>
            <a:off x="8058711"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5" name="Rectangle 184"/>
          <p:cNvSpPr/>
          <p:nvPr/>
        </p:nvSpPr>
        <p:spPr>
          <a:xfrm>
            <a:off x="6283700"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3" name="Rectangle 222"/>
          <p:cNvSpPr/>
          <p:nvPr/>
        </p:nvSpPr>
        <p:spPr>
          <a:xfrm>
            <a:off x="7614958"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4" name="Rectangle 223"/>
          <p:cNvSpPr/>
          <p:nvPr/>
        </p:nvSpPr>
        <p:spPr>
          <a:xfrm>
            <a:off x="7910794"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0" name="Rectangle 239"/>
          <p:cNvSpPr/>
          <p:nvPr/>
        </p:nvSpPr>
        <p:spPr>
          <a:xfrm rot="10800000">
            <a:off x="6431616"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2" name="Rectangle 371"/>
          <p:cNvSpPr/>
          <p:nvPr/>
        </p:nvSpPr>
        <p:spPr>
          <a:xfrm>
            <a:off x="8354547"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7" name="Rectangle 366"/>
          <p:cNvSpPr/>
          <p:nvPr/>
        </p:nvSpPr>
        <p:spPr>
          <a:xfrm>
            <a:off x="7910794"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9" name="Rectangle 368"/>
          <p:cNvSpPr/>
          <p:nvPr/>
        </p:nvSpPr>
        <p:spPr>
          <a:xfrm>
            <a:off x="8206629"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6" name="Rectangle 335"/>
          <p:cNvSpPr/>
          <p:nvPr/>
        </p:nvSpPr>
        <p:spPr>
          <a:xfrm rot="10800000">
            <a:off x="5396193"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2" name="Rectangle 311"/>
          <p:cNvSpPr/>
          <p:nvPr/>
        </p:nvSpPr>
        <p:spPr>
          <a:xfrm rot="10800000">
            <a:off x="7023287"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3" name="Rectangle 172"/>
          <p:cNvSpPr/>
          <p:nvPr/>
        </p:nvSpPr>
        <p:spPr>
          <a:xfrm>
            <a:off x="5248276"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0" name="Rectangle 349"/>
          <p:cNvSpPr/>
          <p:nvPr/>
        </p:nvSpPr>
        <p:spPr>
          <a:xfrm>
            <a:off x="5248276"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5" name="Rectangle 354"/>
          <p:cNvSpPr/>
          <p:nvPr/>
        </p:nvSpPr>
        <p:spPr>
          <a:xfrm>
            <a:off x="5396194"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7" name="Rectangle 356"/>
          <p:cNvSpPr/>
          <p:nvPr/>
        </p:nvSpPr>
        <p:spPr>
          <a:xfrm>
            <a:off x="5692029"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3" name="Rectangle 352"/>
          <p:cNvSpPr/>
          <p:nvPr/>
        </p:nvSpPr>
        <p:spPr>
          <a:xfrm>
            <a:off x="5839947"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3" name="Rectangle 162"/>
          <p:cNvSpPr/>
          <p:nvPr/>
        </p:nvSpPr>
        <p:spPr>
          <a:xfrm>
            <a:off x="8354547"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9" name="Rectangle 268"/>
          <p:cNvSpPr/>
          <p:nvPr/>
        </p:nvSpPr>
        <p:spPr>
          <a:xfrm>
            <a:off x="8206629"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7" name="Rectangle 386"/>
          <p:cNvSpPr/>
          <p:nvPr/>
        </p:nvSpPr>
        <p:spPr>
          <a:xfrm rot="10800000">
            <a:off x="5248275"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3" name="Rectangle 182"/>
          <p:cNvSpPr/>
          <p:nvPr/>
        </p:nvSpPr>
        <p:spPr>
          <a:xfrm>
            <a:off x="7319123"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0" name="Rectangle 189"/>
          <p:cNvSpPr/>
          <p:nvPr/>
        </p:nvSpPr>
        <p:spPr>
          <a:xfrm>
            <a:off x="7910794"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4" name="Rectangle 193"/>
          <p:cNvSpPr/>
          <p:nvPr/>
        </p:nvSpPr>
        <p:spPr>
          <a:xfrm>
            <a:off x="7762876"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5" name="TextBox 424">
            <a:extLst>
              <a:ext uri="{FF2B5EF4-FFF2-40B4-BE49-F238E27FC236}">
                <a16:creationId xmlns:a16="http://schemas.microsoft.com/office/drawing/2014/main" id="{D272B5C9-6C76-415D-B25D-867C1B96166C}"/>
              </a:ext>
            </a:extLst>
          </p:cNvPr>
          <p:cNvSpPr txBox="1"/>
          <p:nvPr/>
        </p:nvSpPr>
        <p:spPr>
          <a:xfrm>
            <a:off x="347473" y="1880244"/>
            <a:ext cx="2545120" cy="646331"/>
          </a:xfrm>
          <a:prstGeom prst="rect">
            <a:avLst/>
          </a:prstGeom>
          <a:noFill/>
        </p:spPr>
        <p:txBody>
          <a:bodyPr wrap="none" rtlCol="0">
            <a:spAutoFit/>
          </a:bodyPr>
          <a:lstStyle/>
          <a:p>
            <a:pPr algn="ctr"/>
            <a:r>
              <a:rPr lang="en-US" b="1" dirty="0"/>
              <a:t>Numbers of Black Nodes</a:t>
            </a:r>
          </a:p>
          <a:p>
            <a:pPr algn="ctr"/>
            <a:r>
              <a:rPr lang="en-US" b="1" i="1" dirty="0"/>
              <a:t>Summary:</a:t>
            </a:r>
          </a:p>
        </p:txBody>
      </p:sp>
      <p:sp>
        <p:nvSpPr>
          <p:cNvPr id="426" name="TextBox 425">
            <a:extLst>
              <a:ext uri="{FF2B5EF4-FFF2-40B4-BE49-F238E27FC236}">
                <a16:creationId xmlns:a16="http://schemas.microsoft.com/office/drawing/2014/main" id="{CF2CFA14-E8E5-4E63-8F27-402E90AB609A}"/>
              </a:ext>
            </a:extLst>
          </p:cNvPr>
          <p:cNvSpPr txBox="1"/>
          <p:nvPr/>
        </p:nvSpPr>
        <p:spPr>
          <a:xfrm>
            <a:off x="269500" y="2660890"/>
            <a:ext cx="2644571" cy="646331"/>
          </a:xfrm>
          <a:prstGeom prst="rect">
            <a:avLst/>
          </a:prstGeom>
          <a:noFill/>
        </p:spPr>
        <p:txBody>
          <a:bodyPr wrap="none" rtlCol="0">
            <a:spAutoFit/>
          </a:bodyPr>
          <a:lstStyle/>
          <a:p>
            <a:pPr algn="ctr"/>
            <a:r>
              <a:rPr lang="en-US" dirty="0"/>
              <a:t>Top Half: 46 (21, 25) </a:t>
            </a:r>
            <a:r>
              <a:rPr lang="en-US" sz="1800" dirty="0"/>
              <a:t>x 2</a:t>
            </a:r>
            <a:endParaRPr lang="en-US" dirty="0"/>
          </a:p>
          <a:p>
            <a:pPr algn="ctr"/>
            <a:r>
              <a:rPr lang="en-US" dirty="0"/>
              <a:t>Bottom Half: 18 (7, 11) </a:t>
            </a:r>
            <a:r>
              <a:rPr lang="en-US" sz="1800" dirty="0"/>
              <a:t>x 2</a:t>
            </a:r>
            <a:endParaRPr lang="en-US" dirty="0"/>
          </a:p>
        </p:txBody>
      </p:sp>
      <p:sp>
        <p:nvSpPr>
          <p:cNvPr id="349" name="Rectangle 348"/>
          <p:cNvSpPr/>
          <p:nvPr/>
        </p:nvSpPr>
        <p:spPr>
          <a:xfrm>
            <a:off x="4508688"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6" name="Rectangle 345"/>
          <p:cNvSpPr/>
          <p:nvPr/>
        </p:nvSpPr>
        <p:spPr>
          <a:xfrm>
            <a:off x="4656605"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4" name="Rectangle 183"/>
          <p:cNvSpPr/>
          <p:nvPr/>
        </p:nvSpPr>
        <p:spPr>
          <a:xfrm>
            <a:off x="7023288"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1" name="Rectangle 260"/>
          <p:cNvSpPr/>
          <p:nvPr/>
        </p:nvSpPr>
        <p:spPr>
          <a:xfrm>
            <a:off x="5839947"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2" name="Rectangle 261"/>
          <p:cNvSpPr/>
          <p:nvPr/>
        </p:nvSpPr>
        <p:spPr>
          <a:xfrm>
            <a:off x="6431617"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5" name="Rectangle 264"/>
          <p:cNvSpPr/>
          <p:nvPr/>
        </p:nvSpPr>
        <p:spPr>
          <a:xfrm>
            <a:off x="7023288"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4" name="Rectangle 263"/>
          <p:cNvSpPr/>
          <p:nvPr/>
        </p:nvSpPr>
        <p:spPr>
          <a:xfrm>
            <a:off x="7319123"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8" name="Rectangle 177"/>
          <p:cNvSpPr/>
          <p:nvPr/>
        </p:nvSpPr>
        <p:spPr>
          <a:xfrm>
            <a:off x="5396194"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0" name="Rectangle 179"/>
          <p:cNvSpPr/>
          <p:nvPr/>
        </p:nvSpPr>
        <p:spPr>
          <a:xfrm>
            <a:off x="5692029"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6" name="Rectangle 185"/>
          <p:cNvSpPr/>
          <p:nvPr/>
        </p:nvSpPr>
        <p:spPr>
          <a:xfrm>
            <a:off x="6579535"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8" name="Rectangle 187"/>
          <p:cNvSpPr/>
          <p:nvPr/>
        </p:nvSpPr>
        <p:spPr>
          <a:xfrm>
            <a:off x="6875370"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7" name="Rectangle 186"/>
          <p:cNvSpPr/>
          <p:nvPr/>
        </p:nvSpPr>
        <p:spPr>
          <a:xfrm>
            <a:off x="7171205"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7" name="Rectangle 176"/>
          <p:cNvSpPr/>
          <p:nvPr/>
        </p:nvSpPr>
        <p:spPr>
          <a:xfrm>
            <a:off x="5100358"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4" name="Rectangle 423">
            <a:extLst>
              <a:ext uri="{FF2B5EF4-FFF2-40B4-BE49-F238E27FC236}">
                <a16:creationId xmlns:a16="http://schemas.microsoft.com/office/drawing/2014/main" id="{215E09FC-D546-483E-8BC1-BEF65538D0F4}"/>
              </a:ext>
            </a:extLst>
          </p:cNvPr>
          <p:cNvSpPr/>
          <p:nvPr/>
        </p:nvSpPr>
        <p:spPr>
          <a:xfrm>
            <a:off x="2595463" y="6094789"/>
            <a:ext cx="7107528" cy="2672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Rectangle 402">
            <a:extLst>
              <a:ext uri="{FF2B5EF4-FFF2-40B4-BE49-F238E27FC236}">
                <a16:creationId xmlns:a16="http://schemas.microsoft.com/office/drawing/2014/main" id="{D20242E0-60CB-42BE-A42F-DF9A32054DD9}"/>
              </a:ext>
            </a:extLst>
          </p:cNvPr>
          <p:cNvSpPr/>
          <p:nvPr/>
        </p:nvSpPr>
        <p:spPr>
          <a:xfrm>
            <a:off x="3917283" y="933031"/>
            <a:ext cx="1165364" cy="4885163"/>
          </a:xfrm>
          <a:prstGeom prst="rect">
            <a:avLst/>
          </a:prstGeom>
          <a:noFill/>
          <a:ln w="28575">
            <a:solidFill>
              <a:srgbClr val="FF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1" name="Rectangle 420">
            <a:extLst>
              <a:ext uri="{FF2B5EF4-FFF2-40B4-BE49-F238E27FC236}">
                <a16:creationId xmlns:a16="http://schemas.microsoft.com/office/drawing/2014/main" id="{AB9834C3-EF79-4B72-A086-A3D018BF17F4}"/>
              </a:ext>
            </a:extLst>
          </p:cNvPr>
          <p:cNvSpPr/>
          <p:nvPr/>
        </p:nvSpPr>
        <p:spPr>
          <a:xfrm>
            <a:off x="7619253" y="933146"/>
            <a:ext cx="1165364" cy="4885163"/>
          </a:xfrm>
          <a:prstGeom prst="rect">
            <a:avLst/>
          </a:prstGeom>
          <a:noFill/>
          <a:ln w="28575">
            <a:solidFill>
              <a:srgbClr val="FF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2" name="Straight Connector 421">
            <a:extLst>
              <a:ext uri="{FF2B5EF4-FFF2-40B4-BE49-F238E27FC236}">
                <a16:creationId xmlns:a16="http://schemas.microsoft.com/office/drawing/2014/main" id="{88218DB5-BF9D-4D94-9E62-19D30F921E64}"/>
              </a:ext>
            </a:extLst>
          </p:cNvPr>
          <p:cNvCxnSpPr>
            <a:cxnSpLocks/>
          </p:cNvCxnSpPr>
          <p:nvPr/>
        </p:nvCxnSpPr>
        <p:spPr>
          <a:xfrm flipH="1" flipV="1">
            <a:off x="6441937" y="1216012"/>
            <a:ext cx="19932" cy="4534490"/>
          </a:xfrm>
          <a:prstGeom prst="line">
            <a:avLst/>
          </a:prstGeom>
          <a:ln w="28575">
            <a:solidFill>
              <a:srgbClr val="C00000"/>
            </a:solidFill>
            <a:prstDash val="sysDash"/>
          </a:ln>
        </p:spPr>
        <p:style>
          <a:lnRef idx="1">
            <a:schemeClr val="accent1"/>
          </a:lnRef>
          <a:fillRef idx="0">
            <a:schemeClr val="accent1"/>
          </a:fillRef>
          <a:effectRef idx="0">
            <a:schemeClr val="accent1"/>
          </a:effectRef>
          <a:fontRef idx="minor">
            <a:schemeClr val="tx1"/>
          </a:fontRef>
        </p:style>
      </p:cxnSp>
      <p:cxnSp>
        <p:nvCxnSpPr>
          <p:cNvPr id="423" name="Straight Connector 422">
            <a:extLst>
              <a:ext uri="{FF2B5EF4-FFF2-40B4-BE49-F238E27FC236}">
                <a16:creationId xmlns:a16="http://schemas.microsoft.com/office/drawing/2014/main" id="{DFF1C101-8CD7-43EC-A46B-3698FDABFF40}"/>
              </a:ext>
            </a:extLst>
          </p:cNvPr>
          <p:cNvCxnSpPr>
            <a:cxnSpLocks/>
          </p:cNvCxnSpPr>
          <p:nvPr/>
        </p:nvCxnSpPr>
        <p:spPr>
          <a:xfrm flipV="1">
            <a:off x="6294017" y="902848"/>
            <a:ext cx="3932" cy="4580364"/>
          </a:xfrm>
          <a:prstGeom prst="line">
            <a:avLst/>
          </a:prstGeom>
          <a:ln w="28575">
            <a:solidFill>
              <a:srgbClr val="C00000"/>
            </a:solidFill>
            <a:prstDash val="sysDash"/>
          </a:ln>
        </p:spPr>
        <p:style>
          <a:lnRef idx="1">
            <a:schemeClr val="accent1"/>
          </a:lnRef>
          <a:fillRef idx="0">
            <a:schemeClr val="accent1"/>
          </a:fillRef>
          <a:effectRef idx="0">
            <a:schemeClr val="accent1"/>
          </a:effectRef>
          <a:fontRef idx="minor">
            <a:schemeClr val="tx1"/>
          </a:fontRef>
        </p:style>
      </p:cxnSp>
      <p:sp>
        <p:nvSpPr>
          <p:cNvPr id="427" name="Arrow: Curved Right 426">
            <a:extLst>
              <a:ext uri="{FF2B5EF4-FFF2-40B4-BE49-F238E27FC236}">
                <a16:creationId xmlns:a16="http://schemas.microsoft.com/office/drawing/2014/main" id="{A5E767AF-28D0-4E08-91D5-00FA2F3353A7}"/>
              </a:ext>
            </a:extLst>
          </p:cNvPr>
          <p:cNvSpPr/>
          <p:nvPr/>
        </p:nvSpPr>
        <p:spPr>
          <a:xfrm rot="5400000">
            <a:off x="4550718" y="18573"/>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8" name="Arrow: Curved Right 427">
            <a:extLst>
              <a:ext uri="{FF2B5EF4-FFF2-40B4-BE49-F238E27FC236}">
                <a16:creationId xmlns:a16="http://schemas.microsoft.com/office/drawing/2014/main" id="{71E07674-7C46-4326-A8EB-2F53B4D9AA23}"/>
              </a:ext>
            </a:extLst>
          </p:cNvPr>
          <p:cNvSpPr/>
          <p:nvPr/>
        </p:nvSpPr>
        <p:spPr>
          <a:xfrm rot="5400000" flipV="1">
            <a:off x="7234026" y="18574"/>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9" name="Arrow: Curved Right 428">
            <a:extLst>
              <a:ext uri="{FF2B5EF4-FFF2-40B4-BE49-F238E27FC236}">
                <a16:creationId xmlns:a16="http://schemas.microsoft.com/office/drawing/2014/main" id="{B6F003DC-4CED-4AEE-AA09-EBFCC18EDC61}"/>
              </a:ext>
            </a:extLst>
          </p:cNvPr>
          <p:cNvSpPr/>
          <p:nvPr/>
        </p:nvSpPr>
        <p:spPr>
          <a:xfrm rot="5400000" flipH="1" flipV="1">
            <a:off x="7448496" y="5576392"/>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47" name="Arrow: Curved Right 446">
            <a:extLst>
              <a:ext uri="{FF2B5EF4-FFF2-40B4-BE49-F238E27FC236}">
                <a16:creationId xmlns:a16="http://schemas.microsoft.com/office/drawing/2014/main" id="{9014AB9F-9A3D-45E2-A8A0-FCAE27672C41}"/>
              </a:ext>
            </a:extLst>
          </p:cNvPr>
          <p:cNvSpPr/>
          <p:nvPr/>
        </p:nvSpPr>
        <p:spPr>
          <a:xfrm rot="16200000" flipV="1">
            <a:off x="4845881" y="5524385"/>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48" name="Rectangle 447">
            <a:extLst>
              <a:ext uri="{FF2B5EF4-FFF2-40B4-BE49-F238E27FC236}">
                <a16:creationId xmlns:a16="http://schemas.microsoft.com/office/drawing/2014/main" id="{CC767494-3131-4E5F-9927-A536BEDF97F7}"/>
              </a:ext>
            </a:extLst>
          </p:cNvPr>
          <p:cNvSpPr/>
          <p:nvPr/>
        </p:nvSpPr>
        <p:spPr>
          <a:xfrm>
            <a:off x="5109512" y="940240"/>
            <a:ext cx="2514600" cy="488516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0" name="TextBox 449">
            <a:extLst>
              <a:ext uri="{FF2B5EF4-FFF2-40B4-BE49-F238E27FC236}">
                <a16:creationId xmlns:a16="http://schemas.microsoft.com/office/drawing/2014/main" id="{D25FBCFC-E6A0-435B-A4E0-BB309112CD60}"/>
              </a:ext>
            </a:extLst>
          </p:cNvPr>
          <p:cNvSpPr txBox="1"/>
          <p:nvPr/>
        </p:nvSpPr>
        <p:spPr>
          <a:xfrm>
            <a:off x="293032" y="3497984"/>
            <a:ext cx="3111921" cy="738664"/>
          </a:xfrm>
          <a:prstGeom prst="rect">
            <a:avLst/>
          </a:prstGeom>
          <a:noFill/>
        </p:spPr>
        <p:txBody>
          <a:bodyPr wrap="square" rtlCol="0">
            <a:spAutoFit/>
          </a:bodyPr>
          <a:lstStyle/>
          <a:p>
            <a:pPr algn="ctr"/>
            <a:r>
              <a:rPr lang="en-US" sz="1400" dirty="0"/>
              <a:t>Mirror image node activations created on the right and left sides; 4 nodes wide on each side. </a:t>
            </a:r>
          </a:p>
        </p:txBody>
      </p:sp>
    </p:spTree>
    <p:extLst>
      <p:ext uri="{BB962C8B-B14F-4D97-AF65-F5344CB8AC3E}">
        <p14:creationId xmlns:p14="http://schemas.microsoft.com/office/powerpoint/2010/main" val="20853230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695600"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 name="Rectangle 35"/>
          <p:cNvSpPr/>
          <p:nvPr/>
        </p:nvSpPr>
        <p:spPr>
          <a:xfrm>
            <a:off x="991435"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 name="Rectangle 36"/>
          <p:cNvSpPr/>
          <p:nvPr/>
        </p:nvSpPr>
        <p:spPr>
          <a:xfrm>
            <a:off x="1287270"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 name="Rectangle 37"/>
          <p:cNvSpPr/>
          <p:nvPr/>
        </p:nvSpPr>
        <p:spPr>
          <a:xfrm>
            <a:off x="1583106"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 name="Rectangle 38"/>
          <p:cNvSpPr/>
          <p:nvPr/>
        </p:nvSpPr>
        <p:spPr>
          <a:xfrm>
            <a:off x="2174776"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 name="Rectangle 39"/>
          <p:cNvSpPr/>
          <p:nvPr/>
        </p:nvSpPr>
        <p:spPr>
          <a:xfrm>
            <a:off x="2470612"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 name="Rectangle 40"/>
          <p:cNvSpPr/>
          <p:nvPr/>
        </p:nvSpPr>
        <p:spPr>
          <a:xfrm>
            <a:off x="1878941"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 name="Rectangle 41"/>
          <p:cNvSpPr/>
          <p:nvPr/>
        </p:nvSpPr>
        <p:spPr>
          <a:xfrm>
            <a:off x="2766447"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4" name="Rectangle 123"/>
          <p:cNvSpPr/>
          <p:nvPr/>
        </p:nvSpPr>
        <p:spPr>
          <a:xfrm>
            <a:off x="3062282"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5" name="Rectangle 124"/>
          <p:cNvSpPr/>
          <p:nvPr/>
        </p:nvSpPr>
        <p:spPr>
          <a:xfrm>
            <a:off x="3358118"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6" name="Rectangle 125"/>
          <p:cNvSpPr/>
          <p:nvPr/>
        </p:nvSpPr>
        <p:spPr>
          <a:xfrm>
            <a:off x="3653953"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7" name="Rectangle 126"/>
          <p:cNvSpPr/>
          <p:nvPr/>
        </p:nvSpPr>
        <p:spPr>
          <a:xfrm>
            <a:off x="3949788"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8" name="Rectangle 127"/>
          <p:cNvSpPr/>
          <p:nvPr/>
        </p:nvSpPr>
        <p:spPr>
          <a:xfrm>
            <a:off x="4541459"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9" name="Rectangle 128"/>
          <p:cNvSpPr/>
          <p:nvPr/>
        </p:nvSpPr>
        <p:spPr>
          <a:xfrm>
            <a:off x="5133129"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30" name="Rectangle 129"/>
          <p:cNvSpPr/>
          <p:nvPr/>
        </p:nvSpPr>
        <p:spPr>
          <a:xfrm>
            <a:off x="4245623"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3" name="Rectangle 152"/>
          <p:cNvSpPr/>
          <p:nvPr/>
        </p:nvSpPr>
        <p:spPr>
          <a:xfrm>
            <a:off x="2914365"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4" name="Rectangle 153"/>
          <p:cNvSpPr/>
          <p:nvPr/>
        </p:nvSpPr>
        <p:spPr>
          <a:xfrm>
            <a:off x="3210200"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5" name="Rectangle 154"/>
          <p:cNvSpPr/>
          <p:nvPr/>
        </p:nvSpPr>
        <p:spPr>
          <a:xfrm>
            <a:off x="3801870"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4" name="Rectangle 163"/>
          <p:cNvSpPr/>
          <p:nvPr/>
        </p:nvSpPr>
        <p:spPr>
          <a:xfrm>
            <a:off x="4689376"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5" name="Rectangle 164"/>
          <p:cNvSpPr/>
          <p:nvPr/>
        </p:nvSpPr>
        <p:spPr>
          <a:xfrm>
            <a:off x="5281047" y="13107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 name="Rectangle 2"/>
          <p:cNvSpPr/>
          <p:nvPr/>
        </p:nvSpPr>
        <p:spPr>
          <a:xfrm rot="10800000">
            <a:off x="4689375"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 name="Rectangle 3"/>
          <p:cNvSpPr/>
          <p:nvPr/>
        </p:nvSpPr>
        <p:spPr>
          <a:xfrm rot="10800000">
            <a:off x="4097705"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1" name="Rectangle 140"/>
          <p:cNvSpPr/>
          <p:nvPr/>
        </p:nvSpPr>
        <p:spPr>
          <a:xfrm rot="10800000">
            <a:off x="3801870"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2" name="Rectangle 141"/>
          <p:cNvSpPr/>
          <p:nvPr/>
        </p:nvSpPr>
        <p:spPr>
          <a:xfrm rot="10800000">
            <a:off x="3506034"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9" name="Rectangle 148"/>
          <p:cNvSpPr/>
          <p:nvPr/>
        </p:nvSpPr>
        <p:spPr>
          <a:xfrm rot="10800000">
            <a:off x="2618528"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8" name="Rectangle 157"/>
          <p:cNvSpPr/>
          <p:nvPr/>
        </p:nvSpPr>
        <p:spPr>
          <a:xfrm rot="10800000">
            <a:off x="1139352"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9" name="Rectangle 158"/>
          <p:cNvSpPr/>
          <p:nvPr/>
        </p:nvSpPr>
        <p:spPr>
          <a:xfrm rot="10800000">
            <a:off x="547681"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6" name="Rectangle 165"/>
          <p:cNvSpPr/>
          <p:nvPr/>
        </p:nvSpPr>
        <p:spPr>
          <a:xfrm rot="10800000">
            <a:off x="5281046" y="5577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7" name="Rectangle 166"/>
          <p:cNvSpPr/>
          <p:nvPr/>
        </p:nvSpPr>
        <p:spPr>
          <a:xfrm>
            <a:off x="991435"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0" name="Rectangle 169"/>
          <p:cNvSpPr/>
          <p:nvPr/>
        </p:nvSpPr>
        <p:spPr>
          <a:xfrm>
            <a:off x="843518"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5" name="Rectangle 174"/>
          <p:cNvSpPr/>
          <p:nvPr/>
        </p:nvSpPr>
        <p:spPr>
          <a:xfrm>
            <a:off x="2766447"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6" name="Rectangle 175"/>
          <p:cNvSpPr/>
          <p:nvPr/>
        </p:nvSpPr>
        <p:spPr>
          <a:xfrm>
            <a:off x="2470612"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2" name="Rectangle 181"/>
          <p:cNvSpPr/>
          <p:nvPr/>
        </p:nvSpPr>
        <p:spPr>
          <a:xfrm>
            <a:off x="3358118"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1" name="Rectangle 190"/>
          <p:cNvSpPr/>
          <p:nvPr/>
        </p:nvSpPr>
        <p:spPr>
          <a:xfrm>
            <a:off x="5133129"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3" name="Rectangle 192"/>
          <p:cNvSpPr/>
          <p:nvPr/>
        </p:nvSpPr>
        <p:spPr>
          <a:xfrm>
            <a:off x="4097706"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7" name="Rectangle 196"/>
          <p:cNvSpPr/>
          <p:nvPr/>
        </p:nvSpPr>
        <p:spPr>
          <a:xfrm>
            <a:off x="547682"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8" name="Rectangle 197"/>
          <p:cNvSpPr/>
          <p:nvPr/>
        </p:nvSpPr>
        <p:spPr>
          <a:xfrm>
            <a:off x="5281047" y="19203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9" name="Rectangle 198"/>
          <p:cNvSpPr/>
          <p:nvPr/>
        </p:nvSpPr>
        <p:spPr>
          <a:xfrm>
            <a:off x="5428965" y="22251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0" name="Rectangle 199"/>
          <p:cNvSpPr/>
          <p:nvPr/>
        </p:nvSpPr>
        <p:spPr>
          <a:xfrm>
            <a:off x="695600"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7" name="Rectangle 206"/>
          <p:cNvSpPr/>
          <p:nvPr/>
        </p:nvSpPr>
        <p:spPr>
          <a:xfrm>
            <a:off x="1878941"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6" name="Rectangle 215"/>
          <p:cNvSpPr/>
          <p:nvPr/>
        </p:nvSpPr>
        <p:spPr>
          <a:xfrm>
            <a:off x="3358118"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8" name="Rectangle 217"/>
          <p:cNvSpPr/>
          <p:nvPr/>
        </p:nvSpPr>
        <p:spPr>
          <a:xfrm>
            <a:off x="3653953"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9" name="Rectangle 218"/>
          <p:cNvSpPr/>
          <p:nvPr/>
        </p:nvSpPr>
        <p:spPr>
          <a:xfrm>
            <a:off x="2914365"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0" name="Rectangle 219"/>
          <p:cNvSpPr/>
          <p:nvPr/>
        </p:nvSpPr>
        <p:spPr>
          <a:xfrm>
            <a:off x="3210200"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2" name="Rectangle 221"/>
          <p:cNvSpPr/>
          <p:nvPr/>
        </p:nvSpPr>
        <p:spPr>
          <a:xfrm>
            <a:off x="3506035"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7" name="Rectangle 226"/>
          <p:cNvSpPr/>
          <p:nvPr/>
        </p:nvSpPr>
        <p:spPr>
          <a:xfrm>
            <a:off x="4097706"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8" name="Rectangle 227"/>
          <p:cNvSpPr/>
          <p:nvPr/>
        </p:nvSpPr>
        <p:spPr>
          <a:xfrm>
            <a:off x="4393541"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1" name="Rectangle 230"/>
          <p:cNvSpPr/>
          <p:nvPr/>
        </p:nvSpPr>
        <p:spPr>
          <a:xfrm>
            <a:off x="547682"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2" name="Rectangle 231"/>
          <p:cNvSpPr/>
          <p:nvPr/>
        </p:nvSpPr>
        <p:spPr>
          <a:xfrm>
            <a:off x="5281047" y="2529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3" name="Rectangle 232"/>
          <p:cNvSpPr/>
          <p:nvPr/>
        </p:nvSpPr>
        <p:spPr>
          <a:xfrm>
            <a:off x="5428965" y="28347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4" name="Rectangle 233"/>
          <p:cNvSpPr/>
          <p:nvPr/>
        </p:nvSpPr>
        <p:spPr>
          <a:xfrm>
            <a:off x="695600"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5" name="Rectangle 234"/>
          <p:cNvSpPr/>
          <p:nvPr/>
        </p:nvSpPr>
        <p:spPr>
          <a:xfrm rot="10800000">
            <a:off x="4837293"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6" name="Rectangle 235"/>
          <p:cNvSpPr/>
          <p:nvPr/>
        </p:nvSpPr>
        <p:spPr>
          <a:xfrm rot="10800000">
            <a:off x="4245623"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7" name="Rectangle 236"/>
          <p:cNvSpPr/>
          <p:nvPr/>
        </p:nvSpPr>
        <p:spPr>
          <a:xfrm rot="10800000">
            <a:off x="4541458"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9" name="Rectangle 238"/>
          <p:cNvSpPr/>
          <p:nvPr/>
        </p:nvSpPr>
        <p:spPr>
          <a:xfrm rot="10800000">
            <a:off x="3653952"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1" name="Rectangle 240"/>
          <p:cNvSpPr/>
          <p:nvPr/>
        </p:nvSpPr>
        <p:spPr>
          <a:xfrm rot="10800000">
            <a:off x="3358117"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2" name="Rectangle 241"/>
          <p:cNvSpPr/>
          <p:nvPr/>
        </p:nvSpPr>
        <p:spPr>
          <a:xfrm rot="10800000">
            <a:off x="2766446"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3" name="Rectangle 242"/>
          <p:cNvSpPr/>
          <p:nvPr/>
        </p:nvSpPr>
        <p:spPr>
          <a:xfrm rot="10800000">
            <a:off x="2470611"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5" name="Rectangle 244"/>
          <p:cNvSpPr/>
          <p:nvPr/>
        </p:nvSpPr>
        <p:spPr>
          <a:xfrm rot="10800000">
            <a:off x="2174775"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8" name="Rectangle 247"/>
          <p:cNvSpPr/>
          <p:nvPr/>
        </p:nvSpPr>
        <p:spPr>
          <a:xfrm rot="10800000">
            <a:off x="695599"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9" name="Rectangle 248"/>
          <p:cNvSpPr/>
          <p:nvPr/>
        </p:nvSpPr>
        <p:spPr>
          <a:xfrm rot="10800000">
            <a:off x="991434"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1" name="Rectangle 250"/>
          <p:cNvSpPr/>
          <p:nvPr/>
        </p:nvSpPr>
        <p:spPr>
          <a:xfrm rot="10800000">
            <a:off x="5428964" y="58827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6" name="Rectangle 255"/>
          <p:cNvSpPr/>
          <p:nvPr/>
        </p:nvSpPr>
        <p:spPr>
          <a:xfrm>
            <a:off x="1583106" y="1615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8" name="Rectangle 257"/>
          <p:cNvSpPr/>
          <p:nvPr/>
        </p:nvSpPr>
        <p:spPr>
          <a:xfrm>
            <a:off x="1878941" y="1615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9" name="Rectangle 258"/>
          <p:cNvSpPr/>
          <p:nvPr/>
        </p:nvSpPr>
        <p:spPr>
          <a:xfrm>
            <a:off x="2174776" y="1615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3" name="Rectangle 262"/>
          <p:cNvSpPr/>
          <p:nvPr/>
        </p:nvSpPr>
        <p:spPr>
          <a:xfrm>
            <a:off x="3358118" y="1615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6" name="Rectangle 265"/>
          <p:cNvSpPr/>
          <p:nvPr/>
        </p:nvSpPr>
        <p:spPr>
          <a:xfrm>
            <a:off x="4245623" y="1615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7" name="Rectangle 266"/>
          <p:cNvSpPr/>
          <p:nvPr/>
        </p:nvSpPr>
        <p:spPr>
          <a:xfrm>
            <a:off x="4541459" y="1615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8" name="Rectangle 267"/>
          <p:cNvSpPr/>
          <p:nvPr/>
        </p:nvSpPr>
        <p:spPr>
          <a:xfrm>
            <a:off x="5133129" y="1615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0" name="Rectangle 269"/>
          <p:cNvSpPr/>
          <p:nvPr/>
        </p:nvSpPr>
        <p:spPr>
          <a:xfrm>
            <a:off x="5428965" y="16155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2" name="Rectangle 271"/>
          <p:cNvSpPr/>
          <p:nvPr/>
        </p:nvSpPr>
        <p:spPr>
          <a:xfrm rot="10800000">
            <a:off x="4837293" y="5273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5" name="Rectangle 274"/>
          <p:cNvSpPr/>
          <p:nvPr/>
        </p:nvSpPr>
        <p:spPr>
          <a:xfrm rot="10800000">
            <a:off x="3949787" y="5273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8" name="Rectangle 277"/>
          <p:cNvSpPr/>
          <p:nvPr/>
        </p:nvSpPr>
        <p:spPr>
          <a:xfrm rot="10800000">
            <a:off x="3358117" y="5273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0" name="Rectangle 279"/>
          <p:cNvSpPr/>
          <p:nvPr/>
        </p:nvSpPr>
        <p:spPr>
          <a:xfrm rot="10800000">
            <a:off x="2470611" y="5273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1" name="Rectangle 280"/>
          <p:cNvSpPr/>
          <p:nvPr/>
        </p:nvSpPr>
        <p:spPr>
          <a:xfrm rot="10800000">
            <a:off x="1878940" y="5273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3" name="Rectangle 282"/>
          <p:cNvSpPr/>
          <p:nvPr/>
        </p:nvSpPr>
        <p:spPr>
          <a:xfrm rot="10800000">
            <a:off x="1583105" y="5273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4" name="Rectangle 283"/>
          <p:cNvSpPr/>
          <p:nvPr/>
        </p:nvSpPr>
        <p:spPr>
          <a:xfrm rot="10800000">
            <a:off x="1287270" y="5273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6" name="Rectangle 285"/>
          <p:cNvSpPr/>
          <p:nvPr/>
        </p:nvSpPr>
        <p:spPr>
          <a:xfrm rot="10800000">
            <a:off x="991434" y="5273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7" name="Rectangle 286"/>
          <p:cNvSpPr/>
          <p:nvPr/>
        </p:nvSpPr>
        <p:spPr>
          <a:xfrm rot="10800000">
            <a:off x="5133128" y="5273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8" name="Rectangle 287"/>
          <p:cNvSpPr/>
          <p:nvPr/>
        </p:nvSpPr>
        <p:spPr>
          <a:xfrm rot="10800000">
            <a:off x="5428964" y="52731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0" name="Rectangle 289"/>
          <p:cNvSpPr/>
          <p:nvPr/>
        </p:nvSpPr>
        <p:spPr>
          <a:xfrm rot="10800000">
            <a:off x="4689376"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1" name="Rectangle 290"/>
          <p:cNvSpPr/>
          <p:nvPr/>
        </p:nvSpPr>
        <p:spPr>
          <a:xfrm rot="10800000">
            <a:off x="4097706" y="4968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5" name="Rectangle 294"/>
          <p:cNvSpPr/>
          <p:nvPr/>
        </p:nvSpPr>
        <p:spPr>
          <a:xfrm rot="10800000">
            <a:off x="2914365"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6" name="Rectangle 295"/>
          <p:cNvSpPr/>
          <p:nvPr/>
        </p:nvSpPr>
        <p:spPr>
          <a:xfrm rot="10800000">
            <a:off x="3210200"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8" name="Rectangle 297"/>
          <p:cNvSpPr/>
          <p:nvPr/>
        </p:nvSpPr>
        <p:spPr>
          <a:xfrm rot="10800000">
            <a:off x="2322694"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9" name="Rectangle 298"/>
          <p:cNvSpPr/>
          <p:nvPr/>
        </p:nvSpPr>
        <p:spPr>
          <a:xfrm rot="10800000">
            <a:off x="1731023"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0" name="Rectangle 299"/>
          <p:cNvSpPr/>
          <p:nvPr/>
        </p:nvSpPr>
        <p:spPr>
          <a:xfrm rot="10800000">
            <a:off x="2026859"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1" name="Rectangle 300"/>
          <p:cNvSpPr/>
          <p:nvPr/>
        </p:nvSpPr>
        <p:spPr>
          <a:xfrm rot="10800000">
            <a:off x="1435188"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2" name="Rectangle 301"/>
          <p:cNvSpPr/>
          <p:nvPr/>
        </p:nvSpPr>
        <p:spPr>
          <a:xfrm rot="10800000">
            <a:off x="1139353"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3" name="Rectangle 302"/>
          <p:cNvSpPr/>
          <p:nvPr/>
        </p:nvSpPr>
        <p:spPr>
          <a:xfrm rot="10800000">
            <a:off x="547682"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5" name="Rectangle 304"/>
          <p:cNvSpPr/>
          <p:nvPr/>
        </p:nvSpPr>
        <p:spPr>
          <a:xfrm rot="10800000">
            <a:off x="5281046" y="49683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6" name="Rectangle 305"/>
          <p:cNvSpPr/>
          <p:nvPr/>
        </p:nvSpPr>
        <p:spPr>
          <a:xfrm rot="10800000">
            <a:off x="4985212"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9" name="Rectangle 308"/>
          <p:cNvSpPr/>
          <p:nvPr/>
        </p:nvSpPr>
        <p:spPr>
          <a:xfrm rot="10800000">
            <a:off x="4245623" y="4663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0" name="Rectangle 309"/>
          <p:cNvSpPr/>
          <p:nvPr/>
        </p:nvSpPr>
        <p:spPr>
          <a:xfrm rot="10800000">
            <a:off x="4541458" y="4663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6" name="Rectangle 315"/>
          <p:cNvSpPr/>
          <p:nvPr/>
        </p:nvSpPr>
        <p:spPr>
          <a:xfrm rot="10800000">
            <a:off x="2470611"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8" name="Rectangle 317"/>
          <p:cNvSpPr/>
          <p:nvPr/>
        </p:nvSpPr>
        <p:spPr>
          <a:xfrm rot="10800000">
            <a:off x="2174775"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9" name="Rectangle 318"/>
          <p:cNvSpPr/>
          <p:nvPr/>
        </p:nvSpPr>
        <p:spPr>
          <a:xfrm rot="10800000">
            <a:off x="1583105"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0" name="Rectangle 319"/>
          <p:cNvSpPr/>
          <p:nvPr/>
        </p:nvSpPr>
        <p:spPr>
          <a:xfrm rot="10800000">
            <a:off x="1287270"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1" name="Rectangle 320"/>
          <p:cNvSpPr/>
          <p:nvPr/>
        </p:nvSpPr>
        <p:spPr>
          <a:xfrm rot="10800000">
            <a:off x="695599"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4" name="Rectangle 323"/>
          <p:cNvSpPr/>
          <p:nvPr/>
        </p:nvSpPr>
        <p:spPr>
          <a:xfrm rot="10800000">
            <a:off x="5428964" y="46635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8" name="Rectangle 327"/>
          <p:cNvSpPr/>
          <p:nvPr/>
        </p:nvSpPr>
        <p:spPr>
          <a:xfrm rot="10800000">
            <a:off x="4393540" y="4358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2" name="Rectangle 331"/>
          <p:cNvSpPr/>
          <p:nvPr/>
        </p:nvSpPr>
        <p:spPr>
          <a:xfrm rot="10800000">
            <a:off x="3210199" y="4358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3" name="Rectangle 332"/>
          <p:cNvSpPr/>
          <p:nvPr/>
        </p:nvSpPr>
        <p:spPr>
          <a:xfrm rot="10800000">
            <a:off x="2618528" y="4358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7" name="Rectangle 336"/>
          <p:cNvSpPr/>
          <p:nvPr/>
        </p:nvSpPr>
        <p:spPr>
          <a:xfrm rot="10800000">
            <a:off x="1435187" y="4358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9" name="Rectangle 338"/>
          <p:cNvSpPr/>
          <p:nvPr/>
        </p:nvSpPr>
        <p:spPr>
          <a:xfrm rot="10800000">
            <a:off x="547681" y="4358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0" name="Rectangle 339"/>
          <p:cNvSpPr/>
          <p:nvPr/>
        </p:nvSpPr>
        <p:spPr>
          <a:xfrm rot="10800000">
            <a:off x="843517" y="4358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1" name="Rectangle 340"/>
          <p:cNvSpPr/>
          <p:nvPr/>
        </p:nvSpPr>
        <p:spPr>
          <a:xfrm rot="10800000">
            <a:off x="5281046" y="43587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2" name="Rectangle 341"/>
          <p:cNvSpPr/>
          <p:nvPr/>
        </p:nvSpPr>
        <p:spPr>
          <a:xfrm rot="10800000">
            <a:off x="4985211" y="4358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4" name="Rectangle 343"/>
          <p:cNvSpPr/>
          <p:nvPr/>
        </p:nvSpPr>
        <p:spPr>
          <a:xfrm>
            <a:off x="991435" y="3444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2" name="Rectangle 351"/>
          <p:cNvSpPr/>
          <p:nvPr/>
        </p:nvSpPr>
        <p:spPr>
          <a:xfrm>
            <a:off x="2766447" y="3444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8" name="Rectangle 357"/>
          <p:cNvSpPr/>
          <p:nvPr/>
        </p:nvSpPr>
        <p:spPr>
          <a:xfrm>
            <a:off x="3062282" y="3444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0" name="Rectangle 359"/>
          <p:cNvSpPr/>
          <p:nvPr/>
        </p:nvSpPr>
        <p:spPr>
          <a:xfrm>
            <a:off x="3949788" y="3444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3" name="Rectangle 362"/>
          <p:cNvSpPr/>
          <p:nvPr/>
        </p:nvSpPr>
        <p:spPr>
          <a:xfrm>
            <a:off x="3210200" y="3139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4" name="Rectangle 363"/>
          <p:cNvSpPr/>
          <p:nvPr/>
        </p:nvSpPr>
        <p:spPr>
          <a:xfrm>
            <a:off x="3801870" y="3139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5" name="Rectangle 364"/>
          <p:cNvSpPr/>
          <p:nvPr/>
        </p:nvSpPr>
        <p:spPr>
          <a:xfrm>
            <a:off x="3506035" y="3139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6" name="Rectangle 365"/>
          <p:cNvSpPr/>
          <p:nvPr/>
        </p:nvSpPr>
        <p:spPr>
          <a:xfrm>
            <a:off x="4245623" y="3444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8" name="Rectangle 367"/>
          <p:cNvSpPr/>
          <p:nvPr/>
        </p:nvSpPr>
        <p:spPr>
          <a:xfrm>
            <a:off x="5133129" y="3444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0" name="Rectangle 369"/>
          <p:cNvSpPr/>
          <p:nvPr/>
        </p:nvSpPr>
        <p:spPr>
          <a:xfrm>
            <a:off x="4097706" y="3139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3" name="Rectangle 372"/>
          <p:cNvSpPr/>
          <p:nvPr/>
        </p:nvSpPr>
        <p:spPr>
          <a:xfrm>
            <a:off x="4689376" y="3139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4" name="Rectangle 373"/>
          <p:cNvSpPr/>
          <p:nvPr/>
        </p:nvSpPr>
        <p:spPr>
          <a:xfrm>
            <a:off x="547681" y="3140933"/>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5" name="Rectangle 374"/>
          <p:cNvSpPr/>
          <p:nvPr/>
        </p:nvSpPr>
        <p:spPr>
          <a:xfrm>
            <a:off x="5281047" y="31395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6" name="Rectangle 375"/>
          <p:cNvSpPr/>
          <p:nvPr/>
        </p:nvSpPr>
        <p:spPr>
          <a:xfrm>
            <a:off x="5428965" y="34443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0" name="Rectangle 379"/>
          <p:cNvSpPr/>
          <p:nvPr/>
        </p:nvSpPr>
        <p:spPr>
          <a:xfrm rot="10800000">
            <a:off x="4541458" y="4053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6" name="Rectangle 385"/>
          <p:cNvSpPr/>
          <p:nvPr/>
        </p:nvSpPr>
        <p:spPr>
          <a:xfrm rot="10800000">
            <a:off x="2470611" y="4053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1" name="Rectangle 390"/>
          <p:cNvSpPr/>
          <p:nvPr/>
        </p:nvSpPr>
        <p:spPr>
          <a:xfrm rot="10800000">
            <a:off x="695599" y="4053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4" name="Rectangle 393"/>
          <p:cNvSpPr/>
          <p:nvPr/>
        </p:nvSpPr>
        <p:spPr>
          <a:xfrm rot="10800000">
            <a:off x="5428964" y="4053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0" name="Rectangle 429"/>
          <p:cNvSpPr/>
          <p:nvPr/>
        </p:nvSpPr>
        <p:spPr>
          <a:xfrm rot="10800000">
            <a:off x="4689376" y="3749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5" name="Rectangle 434"/>
          <p:cNvSpPr/>
          <p:nvPr/>
        </p:nvSpPr>
        <p:spPr>
          <a:xfrm rot="10800000">
            <a:off x="2914365" y="3749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1" name="Rectangle 440"/>
          <p:cNvSpPr/>
          <p:nvPr/>
        </p:nvSpPr>
        <p:spPr>
          <a:xfrm rot="10800000">
            <a:off x="1435188" y="3749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2" name="Rectangle 441"/>
          <p:cNvSpPr/>
          <p:nvPr/>
        </p:nvSpPr>
        <p:spPr>
          <a:xfrm rot="10800000">
            <a:off x="1139353" y="3749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3" name="Rectangle 442"/>
          <p:cNvSpPr/>
          <p:nvPr/>
        </p:nvSpPr>
        <p:spPr>
          <a:xfrm rot="10800000">
            <a:off x="547682" y="3749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4" name="Rectangle 443"/>
          <p:cNvSpPr/>
          <p:nvPr/>
        </p:nvSpPr>
        <p:spPr>
          <a:xfrm rot="10800000">
            <a:off x="843518" y="3749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6" name="Rectangle 445"/>
          <p:cNvSpPr/>
          <p:nvPr/>
        </p:nvSpPr>
        <p:spPr>
          <a:xfrm rot="10800000">
            <a:off x="5281046" y="37491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8" name="Rectangle 337"/>
          <p:cNvSpPr/>
          <p:nvPr/>
        </p:nvSpPr>
        <p:spPr>
          <a:xfrm rot="10800000">
            <a:off x="1139352" y="4358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5" name="Rectangle 334"/>
          <p:cNvSpPr/>
          <p:nvPr/>
        </p:nvSpPr>
        <p:spPr>
          <a:xfrm rot="10800000">
            <a:off x="1731023" y="4358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7" name="Rectangle 316"/>
          <p:cNvSpPr/>
          <p:nvPr/>
        </p:nvSpPr>
        <p:spPr>
          <a:xfrm rot="10800000">
            <a:off x="1878940"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4" name="Rectangle 303"/>
          <p:cNvSpPr/>
          <p:nvPr/>
        </p:nvSpPr>
        <p:spPr>
          <a:xfrm rot="10800000">
            <a:off x="843518"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5" name="Rectangle 284"/>
          <p:cNvSpPr/>
          <p:nvPr/>
        </p:nvSpPr>
        <p:spPr>
          <a:xfrm rot="10800000">
            <a:off x="695599" y="5273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5" name="Rectangle 194"/>
          <p:cNvSpPr/>
          <p:nvPr/>
        </p:nvSpPr>
        <p:spPr>
          <a:xfrm>
            <a:off x="4985212"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9" name="Rectangle 188"/>
          <p:cNvSpPr/>
          <p:nvPr/>
        </p:nvSpPr>
        <p:spPr>
          <a:xfrm>
            <a:off x="4245623"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2" name="Rectangle 191"/>
          <p:cNvSpPr/>
          <p:nvPr/>
        </p:nvSpPr>
        <p:spPr>
          <a:xfrm>
            <a:off x="4837294"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7" name="Rectangle 216"/>
          <p:cNvSpPr/>
          <p:nvPr/>
        </p:nvSpPr>
        <p:spPr>
          <a:xfrm>
            <a:off x="3949788"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6" name="Rectangle 145"/>
          <p:cNvSpPr/>
          <p:nvPr/>
        </p:nvSpPr>
        <p:spPr>
          <a:xfrm>
            <a:off x="2026859"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5" name="Rectangle 144"/>
          <p:cNvSpPr/>
          <p:nvPr/>
        </p:nvSpPr>
        <p:spPr>
          <a:xfrm>
            <a:off x="1731023"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2" name="Rectangle 281"/>
          <p:cNvSpPr/>
          <p:nvPr/>
        </p:nvSpPr>
        <p:spPr>
          <a:xfrm rot="10800000">
            <a:off x="2174775" y="5273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6" name="Rectangle 245"/>
          <p:cNvSpPr/>
          <p:nvPr/>
        </p:nvSpPr>
        <p:spPr>
          <a:xfrm rot="10800000">
            <a:off x="1583105"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2" name="Rectangle 151"/>
          <p:cNvSpPr/>
          <p:nvPr/>
        </p:nvSpPr>
        <p:spPr>
          <a:xfrm rot="10800000">
            <a:off x="2026858"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4" name="Rectangle 243"/>
          <p:cNvSpPr/>
          <p:nvPr/>
        </p:nvSpPr>
        <p:spPr>
          <a:xfrm rot="10800000">
            <a:off x="1878940"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1" name="Rectangle 160"/>
          <p:cNvSpPr/>
          <p:nvPr/>
        </p:nvSpPr>
        <p:spPr>
          <a:xfrm>
            <a:off x="4097706"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1" name="Rectangle 370"/>
          <p:cNvSpPr/>
          <p:nvPr/>
        </p:nvSpPr>
        <p:spPr>
          <a:xfrm>
            <a:off x="4393541" y="3139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8" name="Rectangle 237"/>
          <p:cNvSpPr/>
          <p:nvPr/>
        </p:nvSpPr>
        <p:spPr>
          <a:xfrm rot="10800000">
            <a:off x="3949787"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6" name="Rectangle 325"/>
          <p:cNvSpPr/>
          <p:nvPr/>
        </p:nvSpPr>
        <p:spPr>
          <a:xfrm rot="10800000">
            <a:off x="4689375" y="4358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4" name="Rectangle 203"/>
          <p:cNvSpPr/>
          <p:nvPr/>
        </p:nvSpPr>
        <p:spPr>
          <a:xfrm>
            <a:off x="843518"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1" name="Rectangle 200"/>
          <p:cNvSpPr/>
          <p:nvPr/>
        </p:nvSpPr>
        <p:spPr>
          <a:xfrm>
            <a:off x="991435"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7" name="Rectangle 346"/>
          <p:cNvSpPr/>
          <p:nvPr/>
        </p:nvSpPr>
        <p:spPr>
          <a:xfrm>
            <a:off x="843518" y="3139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7" name="Rectangle 376"/>
          <p:cNvSpPr/>
          <p:nvPr/>
        </p:nvSpPr>
        <p:spPr>
          <a:xfrm>
            <a:off x="695600" y="3444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8" name="Rectangle 307"/>
          <p:cNvSpPr/>
          <p:nvPr/>
        </p:nvSpPr>
        <p:spPr>
          <a:xfrm rot="10800000">
            <a:off x="4837293"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3" name="Rectangle 322"/>
          <p:cNvSpPr/>
          <p:nvPr/>
        </p:nvSpPr>
        <p:spPr>
          <a:xfrm rot="10800000">
            <a:off x="5133130"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 name="Rectangle 1"/>
          <p:cNvSpPr/>
          <p:nvPr/>
        </p:nvSpPr>
        <p:spPr>
          <a:xfrm rot="10800000">
            <a:off x="4985211"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0" name="Rectangle 249"/>
          <p:cNvSpPr/>
          <p:nvPr/>
        </p:nvSpPr>
        <p:spPr>
          <a:xfrm rot="10800000">
            <a:off x="5133128"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2" name="Rectangle 291"/>
          <p:cNvSpPr/>
          <p:nvPr/>
        </p:nvSpPr>
        <p:spPr>
          <a:xfrm rot="10800000">
            <a:off x="4393541"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3" name="Rectangle 272"/>
          <p:cNvSpPr/>
          <p:nvPr/>
        </p:nvSpPr>
        <p:spPr>
          <a:xfrm rot="10800000">
            <a:off x="4245623" y="5273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4" name="Rectangle 273"/>
          <p:cNvSpPr/>
          <p:nvPr/>
        </p:nvSpPr>
        <p:spPr>
          <a:xfrm rot="10800000">
            <a:off x="4541458" y="5273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5" name="Rectangle 4"/>
          <p:cNvSpPr/>
          <p:nvPr/>
        </p:nvSpPr>
        <p:spPr>
          <a:xfrm rot="10800000">
            <a:off x="4393540"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3" name="Rectangle 292"/>
          <p:cNvSpPr/>
          <p:nvPr/>
        </p:nvSpPr>
        <p:spPr>
          <a:xfrm rot="10800000">
            <a:off x="3801870" y="4968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4" name="Rectangle 293"/>
          <p:cNvSpPr/>
          <p:nvPr/>
        </p:nvSpPr>
        <p:spPr>
          <a:xfrm rot="10800000">
            <a:off x="3506035"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6" name="Rectangle 275"/>
          <p:cNvSpPr/>
          <p:nvPr/>
        </p:nvSpPr>
        <p:spPr>
          <a:xfrm rot="10800000">
            <a:off x="3653952" y="5273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4" name="Rectangle 143"/>
          <p:cNvSpPr/>
          <p:nvPr/>
        </p:nvSpPr>
        <p:spPr>
          <a:xfrm rot="10800000">
            <a:off x="3210199"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9" name="Rectangle 448"/>
          <p:cNvSpPr/>
          <p:nvPr/>
        </p:nvSpPr>
        <p:spPr>
          <a:xfrm>
            <a:off x="4837294" y="100597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7" name="Rectangle 246"/>
          <p:cNvSpPr/>
          <p:nvPr/>
        </p:nvSpPr>
        <p:spPr>
          <a:xfrm rot="10800000">
            <a:off x="1287270"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52" name="TextBox 451"/>
          <p:cNvSpPr txBox="1"/>
          <p:nvPr/>
        </p:nvSpPr>
        <p:spPr>
          <a:xfrm>
            <a:off x="-43988" y="5882781"/>
            <a:ext cx="636778" cy="267287"/>
          </a:xfrm>
          <a:prstGeom prst="rect">
            <a:avLst/>
          </a:prstGeom>
          <a:noFill/>
        </p:spPr>
        <p:txBody>
          <a:bodyPr wrap="none" lIns="89885" tIns="44943" rIns="89885" bIns="44943" rtlCol="0">
            <a:spAutoFit/>
          </a:bodyPr>
          <a:lstStyle/>
          <a:p>
            <a:r>
              <a:rPr lang="en-US" sz="1147" b="1" dirty="0"/>
              <a:t>Row 15</a:t>
            </a:r>
          </a:p>
        </p:txBody>
      </p:sp>
      <p:sp>
        <p:nvSpPr>
          <p:cNvPr id="453" name="TextBox 452"/>
          <p:cNvSpPr txBox="1"/>
          <p:nvPr/>
        </p:nvSpPr>
        <p:spPr>
          <a:xfrm>
            <a:off x="-43988" y="5577981"/>
            <a:ext cx="636778" cy="267287"/>
          </a:xfrm>
          <a:prstGeom prst="rect">
            <a:avLst/>
          </a:prstGeom>
          <a:noFill/>
        </p:spPr>
        <p:txBody>
          <a:bodyPr wrap="none" lIns="89885" tIns="44943" rIns="89885" bIns="44943" rtlCol="0">
            <a:spAutoFit/>
          </a:bodyPr>
          <a:lstStyle/>
          <a:p>
            <a:r>
              <a:rPr lang="en-US" sz="1147" b="1" dirty="0"/>
              <a:t>Row 14</a:t>
            </a:r>
          </a:p>
        </p:txBody>
      </p:sp>
      <p:sp>
        <p:nvSpPr>
          <p:cNvPr id="454" name="TextBox 453"/>
          <p:cNvSpPr txBox="1"/>
          <p:nvPr/>
        </p:nvSpPr>
        <p:spPr>
          <a:xfrm>
            <a:off x="-43988" y="5273181"/>
            <a:ext cx="636778" cy="267287"/>
          </a:xfrm>
          <a:prstGeom prst="rect">
            <a:avLst/>
          </a:prstGeom>
          <a:noFill/>
        </p:spPr>
        <p:txBody>
          <a:bodyPr wrap="none" lIns="89885" tIns="44943" rIns="89885" bIns="44943" rtlCol="0">
            <a:spAutoFit/>
          </a:bodyPr>
          <a:lstStyle/>
          <a:p>
            <a:r>
              <a:rPr lang="en-US" sz="1147" b="1" dirty="0"/>
              <a:t>Row 13</a:t>
            </a:r>
          </a:p>
        </p:txBody>
      </p:sp>
      <p:sp>
        <p:nvSpPr>
          <p:cNvPr id="455" name="TextBox 454"/>
          <p:cNvSpPr txBox="1"/>
          <p:nvPr/>
        </p:nvSpPr>
        <p:spPr>
          <a:xfrm>
            <a:off x="-43988" y="4968381"/>
            <a:ext cx="636778" cy="267287"/>
          </a:xfrm>
          <a:prstGeom prst="rect">
            <a:avLst/>
          </a:prstGeom>
          <a:noFill/>
        </p:spPr>
        <p:txBody>
          <a:bodyPr wrap="none" lIns="89885" tIns="44943" rIns="89885" bIns="44943" rtlCol="0">
            <a:spAutoFit/>
          </a:bodyPr>
          <a:lstStyle/>
          <a:p>
            <a:r>
              <a:rPr lang="en-US" sz="1147" b="1" dirty="0"/>
              <a:t>Row 12</a:t>
            </a:r>
          </a:p>
        </p:txBody>
      </p:sp>
      <p:sp>
        <p:nvSpPr>
          <p:cNvPr id="456" name="TextBox 455"/>
          <p:cNvSpPr txBox="1"/>
          <p:nvPr/>
        </p:nvSpPr>
        <p:spPr>
          <a:xfrm>
            <a:off x="-43988" y="4663581"/>
            <a:ext cx="636778" cy="267287"/>
          </a:xfrm>
          <a:prstGeom prst="rect">
            <a:avLst/>
          </a:prstGeom>
          <a:noFill/>
        </p:spPr>
        <p:txBody>
          <a:bodyPr wrap="none" lIns="89885" tIns="44943" rIns="89885" bIns="44943" rtlCol="0">
            <a:spAutoFit/>
          </a:bodyPr>
          <a:lstStyle/>
          <a:p>
            <a:r>
              <a:rPr lang="en-US" sz="1147" b="1" dirty="0"/>
              <a:t>Row 11</a:t>
            </a:r>
          </a:p>
        </p:txBody>
      </p:sp>
      <p:sp>
        <p:nvSpPr>
          <p:cNvPr id="457" name="TextBox 456"/>
          <p:cNvSpPr txBox="1"/>
          <p:nvPr/>
        </p:nvSpPr>
        <p:spPr>
          <a:xfrm>
            <a:off x="-43988" y="4358781"/>
            <a:ext cx="636778" cy="267287"/>
          </a:xfrm>
          <a:prstGeom prst="rect">
            <a:avLst/>
          </a:prstGeom>
          <a:noFill/>
        </p:spPr>
        <p:txBody>
          <a:bodyPr wrap="none" lIns="89885" tIns="44943" rIns="89885" bIns="44943" rtlCol="0">
            <a:spAutoFit/>
          </a:bodyPr>
          <a:lstStyle/>
          <a:p>
            <a:r>
              <a:rPr lang="en-US" sz="1147" b="1" dirty="0"/>
              <a:t>Row 10</a:t>
            </a:r>
          </a:p>
        </p:txBody>
      </p:sp>
      <p:sp>
        <p:nvSpPr>
          <p:cNvPr id="458" name="TextBox 457"/>
          <p:cNvSpPr txBox="1"/>
          <p:nvPr/>
        </p:nvSpPr>
        <p:spPr>
          <a:xfrm>
            <a:off x="-43989" y="4053981"/>
            <a:ext cx="561438" cy="267287"/>
          </a:xfrm>
          <a:prstGeom prst="rect">
            <a:avLst/>
          </a:prstGeom>
          <a:noFill/>
        </p:spPr>
        <p:txBody>
          <a:bodyPr wrap="none" lIns="89885" tIns="44943" rIns="89885" bIns="44943" rtlCol="0">
            <a:spAutoFit/>
          </a:bodyPr>
          <a:lstStyle/>
          <a:p>
            <a:r>
              <a:rPr lang="en-US" sz="1147" b="1" dirty="0"/>
              <a:t>Row 9</a:t>
            </a:r>
          </a:p>
        </p:txBody>
      </p:sp>
      <p:sp>
        <p:nvSpPr>
          <p:cNvPr id="459" name="TextBox 458"/>
          <p:cNvSpPr txBox="1"/>
          <p:nvPr/>
        </p:nvSpPr>
        <p:spPr>
          <a:xfrm>
            <a:off x="-43989" y="3749181"/>
            <a:ext cx="561438" cy="267287"/>
          </a:xfrm>
          <a:prstGeom prst="rect">
            <a:avLst/>
          </a:prstGeom>
          <a:noFill/>
        </p:spPr>
        <p:txBody>
          <a:bodyPr wrap="none" lIns="89885" tIns="44943" rIns="89885" bIns="44943" rtlCol="0">
            <a:spAutoFit/>
          </a:bodyPr>
          <a:lstStyle/>
          <a:p>
            <a:r>
              <a:rPr lang="en-US" sz="1147" b="1" dirty="0"/>
              <a:t>Row 8</a:t>
            </a:r>
          </a:p>
        </p:txBody>
      </p:sp>
      <p:sp>
        <p:nvSpPr>
          <p:cNvPr id="460" name="TextBox 459"/>
          <p:cNvSpPr txBox="1"/>
          <p:nvPr/>
        </p:nvSpPr>
        <p:spPr>
          <a:xfrm>
            <a:off x="-43989" y="3444381"/>
            <a:ext cx="561438" cy="267287"/>
          </a:xfrm>
          <a:prstGeom prst="rect">
            <a:avLst/>
          </a:prstGeom>
          <a:noFill/>
        </p:spPr>
        <p:txBody>
          <a:bodyPr wrap="none" lIns="89885" tIns="44943" rIns="89885" bIns="44943" rtlCol="0">
            <a:spAutoFit/>
          </a:bodyPr>
          <a:lstStyle/>
          <a:p>
            <a:r>
              <a:rPr lang="en-US" sz="1147" b="1" dirty="0"/>
              <a:t>Row 7</a:t>
            </a:r>
          </a:p>
        </p:txBody>
      </p:sp>
      <p:sp>
        <p:nvSpPr>
          <p:cNvPr id="343" name="TextBox 342"/>
          <p:cNvSpPr txBox="1"/>
          <p:nvPr/>
        </p:nvSpPr>
        <p:spPr>
          <a:xfrm>
            <a:off x="-43989" y="3139581"/>
            <a:ext cx="561438" cy="267287"/>
          </a:xfrm>
          <a:prstGeom prst="rect">
            <a:avLst/>
          </a:prstGeom>
          <a:noFill/>
        </p:spPr>
        <p:txBody>
          <a:bodyPr wrap="none" lIns="89885" tIns="44943" rIns="89885" bIns="44943" rtlCol="0">
            <a:spAutoFit/>
          </a:bodyPr>
          <a:lstStyle/>
          <a:p>
            <a:r>
              <a:rPr lang="en-US" sz="1147" b="1" dirty="0"/>
              <a:t>Row 6</a:t>
            </a:r>
          </a:p>
        </p:txBody>
      </p:sp>
      <p:sp>
        <p:nvSpPr>
          <p:cNvPr id="395" name="TextBox 394"/>
          <p:cNvSpPr txBox="1"/>
          <p:nvPr/>
        </p:nvSpPr>
        <p:spPr>
          <a:xfrm>
            <a:off x="-43989" y="2834781"/>
            <a:ext cx="561438" cy="267287"/>
          </a:xfrm>
          <a:prstGeom prst="rect">
            <a:avLst/>
          </a:prstGeom>
          <a:noFill/>
        </p:spPr>
        <p:txBody>
          <a:bodyPr wrap="none" lIns="89885" tIns="44943" rIns="89885" bIns="44943" rtlCol="0">
            <a:spAutoFit/>
          </a:bodyPr>
          <a:lstStyle/>
          <a:p>
            <a:r>
              <a:rPr lang="en-US" sz="1147" b="1" dirty="0"/>
              <a:t>Row 5</a:t>
            </a:r>
          </a:p>
        </p:txBody>
      </p:sp>
      <p:sp>
        <p:nvSpPr>
          <p:cNvPr id="396" name="TextBox 395"/>
          <p:cNvSpPr txBox="1"/>
          <p:nvPr/>
        </p:nvSpPr>
        <p:spPr>
          <a:xfrm>
            <a:off x="-43989" y="2529981"/>
            <a:ext cx="561438" cy="267287"/>
          </a:xfrm>
          <a:prstGeom prst="rect">
            <a:avLst/>
          </a:prstGeom>
          <a:noFill/>
        </p:spPr>
        <p:txBody>
          <a:bodyPr wrap="none" lIns="89885" tIns="44943" rIns="89885" bIns="44943" rtlCol="0">
            <a:spAutoFit/>
          </a:bodyPr>
          <a:lstStyle/>
          <a:p>
            <a:r>
              <a:rPr lang="en-US" sz="1147" b="1" dirty="0"/>
              <a:t>Row 4</a:t>
            </a:r>
          </a:p>
        </p:txBody>
      </p:sp>
      <p:sp>
        <p:nvSpPr>
          <p:cNvPr id="397" name="TextBox 396"/>
          <p:cNvSpPr txBox="1"/>
          <p:nvPr/>
        </p:nvSpPr>
        <p:spPr>
          <a:xfrm>
            <a:off x="-43989" y="2225181"/>
            <a:ext cx="561438" cy="267287"/>
          </a:xfrm>
          <a:prstGeom prst="rect">
            <a:avLst/>
          </a:prstGeom>
          <a:noFill/>
        </p:spPr>
        <p:txBody>
          <a:bodyPr wrap="none" lIns="89885" tIns="44943" rIns="89885" bIns="44943" rtlCol="0">
            <a:spAutoFit/>
          </a:bodyPr>
          <a:lstStyle/>
          <a:p>
            <a:r>
              <a:rPr lang="en-US" sz="1147" b="1" dirty="0"/>
              <a:t>Row 3</a:t>
            </a:r>
          </a:p>
        </p:txBody>
      </p:sp>
      <p:sp>
        <p:nvSpPr>
          <p:cNvPr id="398" name="TextBox 397"/>
          <p:cNvSpPr txBox="1"/>
          <p:nvPr/>
        </p:nvSpPr>
        <p:spPr>
          <a:xfrm>
            <a:off x="-43989" y="1920381"/>
            <a:ext cx="561438" cy="267287"/>
          </a:xfrm>
          <a:prstGeom prst="rect">
            <a:avLst/>
          </a:prstGeom>
          <a:noFill/>
        </p:spPr>
        <p:txBody>
          <a:bodyPr wrap="none" lIns="89885" tIns="44943" rIns="89885" bIns="44943" rtlCol="0">
            <a:spAutoFit/>
          </a:bodyPr>
          <a:lstStyle/>
          <a:p>
            <a:r>
              <a:rPr lang="en-US" sz="1147" b="1" dirty="0"/>
              <a:t>Row 2</a:t>
            </a:r>
          </a:p>
        </p:txBody>
      </p:sp>
      <p:sp>
        <p:nvSpPr>
          <p:cNvPr id="399" name="TextBox 398"/>
          <p:cNvSpPr txBox="1"/>
          <p:nvPr/>
        </p:nvSpPr>
        <p:spPr>
          <a:xfrm>
            <a:off x="-43989" y="1615581"/>
            <a:ext cx="561438" cy="267287"/>
          </a:xfrm>
          <a:prstGeom prst="rect">
            <a:avLst/>
          </a:prstGeom>
          <a:noFill/>
        </p:spPr>
        <p:txBody>
          <a:bodyPr wrap="none" lIns="89885" tIns="44943" rIns="89885" bIns="44943" rtlCol="0">
            <a:spAutoFit/>
          </a:bodyPr>
          <a:lstStyle/>
          <a:p>
            <a:r>
              <a:rPr lang="en-US" sz="1147" b="1" dirty="0"/>
              <a:t>Row 1</a:t>
            </a:r>
          </a:p>
        </p:txBody>
      </p:sp>
      <p:sp>
        <p:nvSpPr>
          <p:cNvPr id="400" name="TextBox 399"/>
          <p:cNvSpPr txBox="1"/>
          <p:nvPr/>
        </p:nvSpPr>
        <p:spPr>
          <a:xfrm>
            <a:off x="-43989" y="1310781"/>
            <a:ext cx="561438" cy="267287"/>
          </a:xfrm>
          <a:prstGeom prst="rect">
            <a:avLst/>
          </a:prstGeom>
          <a:noFill/>
        </p:spPr>
        <p:txBody>
          <a:bodyPr wrap="none" lIns="89885" tIns="44943" rIns="89885" bIns="44943" rtlCol="0">
            <a:spAutoFit/>
          </a:bodyPr>
          <a:lstStyle/>
          <a:p>
            <a:r>
              <a:rPr lang="en-US" sz="1147" b="1" dirty="0"/>
              <a:t>Row 0</a:t>
            </a:r>
          </a:p>
        </p:txBody>
      </p:sp>
      <p:sp>
        <p:nvSpPr>
          <p:cNvPr id="401" name="TextBox 400"/>
          <p:cNvSpPr txBox="1"/>
          <p:nvPr/>
        </p:nvSpPr>
        <p:spPr>
          <a:xfrm>
            <a:off x="-117948" y="701182"/>
            <a:ext cx="813547" cy="620332"/>
          </a:xfrm>
          <a:prstGeom prst="rect">
            <a:avLst/>
          </a:prstGeom>
          <a:noFill/>
        </p:spPr>
        <p:txBody>
          <a:bodyPr wrap="square" lIns="89885" tIns="44943" rIns="89885" bIns="44943" rtlCol="0">
            <a:spAutoFit/>
          </a:bodyPr>
          <a:lstStyle/>
          <a:p>
            <a:pPr algn="ctr"/>
            <a:r>
              <a:rPr lang="en-US" sz="1147" b="1" dirty="0"/>
              <a:t>Row 15*</a:t>
            </a:r>
          </a:p>
          <a:p>
            <a:pPr algn="ctr"/>
            <a:r>
              <a:rPr lang="en-US" sz="1147" b="1" i="1" dirty="0"/>
              <a:t>*wrap-around</a:t>
            </a:r>
          </a:p>
        </p:txBody>
      </p:sp>
      <p:sp>
        <p:nvSpPr>
          <p:cNvPr id="277" name="Rectangle 276"/>
          <p:cNvSpPr/>
          <p:nvPr/>
        </p:nvSpPr>
        <p:spPr>
          <a:xfrm rot="10800000">
            <a:off x="3062281" y="5273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7" name="Rectangle 296"/>
          <p:cNvSpPr/>
          <p:nvPr/>
        </p:nvSpPr>
        <p:spPr>
          <a:xfrm rot="10800000">
            <a:off x="2618529" y="4968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3" name="Rectangle 142"/>
          <p:cNvSpPr/>
          <p:nvPr/>
        </p:nvSpPr>
        <p:spPr>
          <a:xfrm rot="10800000">
            <a:off x="2914364"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9" name="Rectangle 278"/>
          <p:cNvSpPr/>
          <p:nvPr/>
        </p:nvSpPr>
        <p:spPr>
          <a:xfrm rot="10800000">
            <a:off x="2779893" y="5273180"/>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7" name="Rectangle 326"/>
          <p:cNvSpPr/>
          <p:nvPr/>
        </p:nvSpPr>
        <p:spPr>
          <a:xfrm rot="10800000">
            <a:off x="4097705" y="4358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2" name="Rectangle 201"/>
          <p:cNvSpPr/>
          <p:nvPr/>
        </p:nvSpPr>
        <p:spPr>
          <a:xfrm>
            <a:off x="1583106"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2" name="Rectangle 161"/>
          <p:cNvSpPr/>
          <p:nvPr/>
        </p:nvSpPr>
        <p:spPr>
          <a:xfrm>
            <a:off x="4393541" y="1310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2" name="Rectangle 171"/>
          <p:cNvSpPr/>
          <p:nvPr/>
        </p:nvSpPr>
        <p:spPr>
          <a:xfrm>
            <a:off x="1139353" y="1920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1" name="Rectangle 170"/>
          <p:cNvSpPr/>
          <p:nvPr/>
        </p:nvSpPr>
        <p:spPr>
          <a:xfrm>
            <a:off x="1435188"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9" name="Rectangle 168"/>
          <p:cNvSpPr/>
          <p:nvPr/>
        </p:nvSpPr>
        <p:spPr>
          <a:xfrm>
            <a:off x="1287270"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9" name="Rectangle 178"/>
          <p:cNvSpPr/>
          <p:nvPr/>
        </p:nvSpPr>
        <p:spPr>
          <a:xfrm>
            <a:off x="2618529"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1" name="Rectangle 180"/>
          <p:cNvSpPr/>
          <p:nvPr/>
        </p:nvSpPr>
        <p:spPr>
          <a:xfrm>
            <a:off x="3062282"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4" name="Rectangle 173"/>
          <p:cNvSpPr/>
          <p:nvPr/>
        </p:nvSpPr>
        <p:spPr>
          <a:xfrm>
            <a:off x="2174776"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3" name="Rectangle 212"/>
          <p:cNvSpPr/>
          <p:nvPr/>
        </p:nvSpPr>
        <p:spPr>
          <a:xfrm>
            <a:off x="2618529"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0" name="Rectangle 209"/>
          <p:cNvSpPr/>
          <p:nvPr/>
        </p:nvSpPr>
        <p:spPr>
          <a:xfrm>
            <a:off x="2470612"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5" name="Rectangle 344"/>
          <p:cNvSpPr/>
          <p:nvPr/>
        </p:nvSpPr>
        <p:spPr>
          <a:xfrm>
            <a:off x="1583106" y="3444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1" name="Rectangle 360"/>
          <p:cNvSpPr/>
          <p:nvPr/>
        </p:nvSpPr>
        <p:spPr>
          <a:xfrm>
            <a:off x="3653953" y="3444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0" name="Rectangle 439"/>
          <p:cNvSpPr/>
          <p:nvPr/>
        </p:nvSpPr>
        <p:spPr>
          <a:xfrm rot="10800000">
            <a:off x="2026859" y="3749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1" name="Rectangle 430"/>
          <p:cNvSpPr/>
          <p:nvPr/>
        </p:nvSpPr>
        <p:spPr>
          <a:xfrm rot="10800000">
            <a:off x="4097706" y="3749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2" name="Rectangle 431"/>
          <p:cNvSpPr/>
          <p:nvPr/>
        </p:nvSpPr>
        <p:spPr>
          <a:xfrm rot="10800000">
            <a:off x="4393541" y="3749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9" name="Rectangle 388"/>
          <p:cNvSpPr/>
          <p:nvPr/>
        </p:nvSpPr>
        <p:spPr>
          <a:xfrm rot="10800000">
            <a:off x="1583105" y="4053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2" name="Rectangle 391"/>
          <p:cNvSpPr/>
          <p:nvPr/>
        </p:nvSpPr>
        <p:spPr>
          <a:xfrm rot="10800000">
            <a:off x="991434" y="4053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2" name="Rectangle 321"/>
          <p:cNvSpPr/>
          <p:nvPr/>
        </p:nvSpPr>
        <p:spPr>
          <a:xfrm rot="10800000">
            <a:off x="991434"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2" name="TextBox 401">
            <a:extLst>
              <a:ext uri="{FF2B5EF4-FFF2-40B4-BE49-F238E27FC236}">
                <a16:creationId xmlns:a16="http://schemas.microsoft.com/office/drawing/2014/main" id="{12EF8E23-73E8-4BDA-A74C-2C2937C511CA}"/>
              </a:ext>
            </a:extLst>
          </p:cNvPr>
          <p:cNvSpPr txBox="1"/>
          <p:nvPr/>
        </p:nvSpPr>
        <p:spPr>
          <a:xfrm>
            <a:off x="1302598" y="631365"/>
            <a:ext cx="3682612" cy="335126"/>
          </a:xfrm>
          <a:prstGeom prst="rect">
            <a:avLst/>
          </a:prstGeom>
          <a:noFill/>
        </p:spPr>
        <p:txBody>
          <a:bodyPr wrap="none" lIns="89885" tIns="44943" rIns="89885" bIns="44943" rtlCol="0">
            <a:spAutoFit/>
          </a:bodyPr>
          <a:lstStyle/>
          <a:p>
            <a:r>
              <a:rPr lang="en-US" sz="1588" b="1" i="1" dirty="0"/>
              <a:t>Natural Topography #1: Highest Cohesion</a:t>
            </a:r>
          </a:p>
        </p:txBody>
      </p:sp>
      <p:sp>
        <p:nvSpPr>
          <p:cNvPr id="211" name="Rectangle 210"/>
          <p:cNvSpPr/>
          <p:nvPr/>
        </p:nvSpPr>
        <p:spPr>
          <a:xfrm>
            <a:off x="1731023" y="2529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2" name="Rectangle 211"/>
          <p:cNvSpPr/>
          <p:nvPr/>
        </p:nvSpPr>
        <p:spPr>
          <a:xfrm>
            <a:off x="2026859"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1" name="Rectangle 220"/>
          <p:cNvSpPr/>
          <p:nvPr/>
        </p:nvSpPr>
        <p:spPr>
          <a:xfrm>
            <a:off x="3801870"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6" name="Rectangle 355"/>
          <p:cNvSpPr/>
          <p:nvPr/>
        </p:nvSpPr>
        <p:spPr>
          <a:xfrm>
            <a:off x="2618529" y="3139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2" name="Rectangle 361"/>
          <p:cNvSpPr/>
          <p:nvPr/>
        </p:nvSpPr>
        <p:spPr>
          <a:xfrm>
            <a:off x="2914365" y="3139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1" name="Rectangle 350"/>
          <p:cNvSpPr/>
          <p:nvPr/>
        </p:nvSpPr>
        <p:spPr>
          <a:xfrm>
            <a:off x="2174776" y="3444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9" name="Rectangle 358"/>
          <p:cNvSpPr/>
          <p:nvPr/>
        </p:nvSpPr>
        <p:spPr>
          <a:xfrm>
            <a:off x="3358118" y="3444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4" name="Rectangle 433"/>
          <p:cNvSpPr/>
          <p:nvPr/>
        </p:nvSpPr>
        <p:spPr>
          <a:xfrm rot="10800000">
            <a:off x="3506035" y="3749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5" name="Rectangle 384"/>
          <p:cNvSpPr/>
          <p:nvPr/>
        </p:nvSpPr>
        <p:spPr>
          <a:xfrm rot="10800000">
            <a:off x="2766446" y="4053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3" name="Rectangle 382"/>
          <p:cNvSpPr/>
          <p:nvPr/>
        </p:nvSpPr>
        <p:spPr>
          <a:xfrm rot="10800000">
            <a:off x="3062281" y="4053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4" name="Rectangle 383"/>
          <p:cNvSpPr/>
          <p:nvPr/>
        </p:nvSpPr>
        <p:spPr>
          <a:xfrm rot="10800000">
            <a:off x="3358117" y="4053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2" name="Rectangle 381"/>
          <p:cNvSpPr/>
          <p:nvPr/>
        </p:nvSpPr>
        <p:spPr>
          <a:xfrm rot="10800000">
            <a:off x="3653952" y="4053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4" name="Rectangle 333"/>
          <p:cNvSpPr/>
          <p:nvPr/>
        </p:nvSpPr>
        <p:spPr>
          <a:xfrm rot="10800000">
            <a:off x="2322693" y="4358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1" name="Rectangle 330"/>
          <p:cNvSpPr/>
          <p:nvPr/>
        </p:nvSpPr>
        <p:spPr>
          <a:xfrm rot="10800000">
            <a:off x="2914364" y="4358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0" name="Rectangle 329"/>
          <p:cNvSpPr/>
          <p:nvPr/>
        </p:nvSpPr>
        <p:spPr>
          <a:xfrm rot="10800000">
            <a:off x="3506034" y="4358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9" name="Rectangle 328"/>
          <p:cNvSpPr/>
          <p:nvPr/>
        </p:nvSpPr>
        <p:spPr>
          <a:xfrm rot="10800000">
            <a:off x="3801870" y="4358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5" name="Rectangle 314"/>
          <p:cNvSpPr/>
          <p:nvPr/>
        </p:nvSpPr>
        <p:spPr>
          <a:xfrm rot="10800000">
            <a:off x="2766446"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3" name="Rectangle 312"/>
          <p:cNvSpPr/>
          <p:nvPr/>
        </p:nvSpPr>
        <p:spPr>
          <a:xfrm rot="10800000">
            <a:off x="3062281"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4" name="Rectangle 313"/>
          <p:cNvSpPr/>
          <p:nvPr/>
        </p:nvSpPr>
        <p:spPr>
          <a:xfrm rot="10800000">
            <a:off x="3358117" y="4663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1" name="Rectangle 310"/>
          <p:cNvSpPr/>
          <p:nvPr/>
        </p:nvSpPr>
        <p:spPr>
          <a:xfrm rot="10800000">
            <a:off x="3949787" y="4663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5" name="Rectangle 74"/>
          <p:cNvSpPr/>
          <p:nvPr/>
        </p:nvSpPr>
        <p:spPr>
          <a:xfrm>
            <a:off x="547682"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7" name="Rectangle 76"/>
          <p:cNvSpPr/>
          <p:nvPr/>
        </p:nvSpPr>
        <p:spPr>
          <a:xfrm>
            <a:off x="1435188"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8" name="Rectangle 77"/>
          <p:cNvSpPr/>
          <p:nvPr/>
        </p:nvSpPr>
        <p:spPr>
          <a:xfrm>
            <a:off x="1139353"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6" name="Rectangle 75"/>
          <p:cNvSpPr/>
          <p:nvPr/>
        </p:nvSpPr>
        <p:spPr>
          <a:xfrm>
            <a:off x="843518" y="1310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8" name="Rectangle 147"/>
          <p:cNvSpPr/>
          <p:nvPr/>
        </p:nvSpPr>
        <p:spPr>
          <a:xfrm>
            <a:off x="2322694" y="1310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dirty="0"/>
          </a:p>
        </p:txBody>
      </p:sp>
      <p:sp>
        <p:nvSpPr>
          <p:cNvPr id="147" name="Rectangle 146"/>
          <p:cNvSpPr/>
          <p:nvPr/>
        </p:nvSpPr>
        <p:spPr>
          <a:xfrm>
            <a:off x="2618529"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6" name="Rectangle 155"/>
          <p:cNvSpPr/>
          <p:nvPr/>
        </p:nvSpPr>
        <p:spPr>
          <a:xfrm>
            <a:off x="3506035" y="1310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1" name="Rectangle 270"/>
          <p:cNvSpPr/>
          <p:nvPr/>
        </p:nvSpPr>
        <p:spPr>
          <a:xfrm>
            <a:off x="695600" y="1615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5" name="Rectangle 254"/>
          <p:cNvSpPr/>
          <p:nvPr/>
        </p:nvSpPr>
        <p:spPr>
          <a:xfrm>
            <a:off x="991435" y="1615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7" name="Rectangle 256"/>
          <p:cNvSpPr/>
          <p:nvPr/>
        </p:nvSpPr>
        <p:spPr>
          <a:xfrm>
            <a:off x="1287270" y="1615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0" name="Rectangle 259"/>
          <p:cNvSpPr/>
          <p:nvPr/>
        </p:nvSpPr>
        <p:spPr>
          <a:xfrm>
            <a:off x="2766447" y="1615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6" name="Rectangle 205"/>
          <p:cNvSpPr/>
          <p:nvPr/>
        </p:nvSpPr>
        <p:spPr>
          <a:xfrm>
            <a:off x="1139353"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5" name="Rectangle 204"/>
          <p:cNvSpPr/>
          <p:nvPr/>
        </p:nvSpPr>
        <p:spPr>
          <a:xfrm>
            <a:off x="1435188" y="2529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4" name="Rectangle 213"/>
          <p:cNvSpPr/>
          <p:nvPr/>
        </p:nvSpPr>
        <p:spPr>
          <a:xfrm>
            <a:off x="2322694"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0" name="Rectangle 229"/>
          <p:cNvSpPr/>
          <p:nvPr/>
        </p:nvSpPr>
        <p:spPr>
          <a:xfrm>
            <a:off x="4689376"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9" name="Rectangle 228"/>
          <p:cNvSpPr/>
          <p:nvPr/>
        </p:nvSpPr>
        <p:spPr>
          <a:xfrm>
            <a:off x="4985212" y="2529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5" name="Rectangle 224"/>
          <p:cNvSpPr/>
          <p:nvPr/>
        </p:nvSpPr>
        <p:spPr>
          <a:xfrm>
            <a:off x="5133129"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6" name="Rectangle 225"/>
          <p:cNvSpPr/>
          <p:nvPr/>
        </p:nvSpPr>
        <p:spPr>
          <a:xfrm>
            <a:off x="4837294"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9" name="Rectangle 208"/>
          <p:cNvSpPr/>
          <p:nvPr/>
        </p:nvSpPr>
        <p:spPr>
          <a:xfrm>
            <a:off x="2766447"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5" name="Rectangle 214"/>
          <p:cNvSpPr/>
          <p:nvPr/>
        </p:nvSpPr>
        <p:spPr>
          <a:xfrm>
            <a:off x="3062282"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8" name="Rectangle 207"/>
          <p:cNvSpPr/>
          <p:nvPr/>
        </p:nvSpPr>
        <p:spPr>
          <a:xfrm>
            <a:off x="2174776"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3" name="Rectangle 202"/>
          <p:cNvSpPr/>
          <p:nvPr/>
        </p:nvSpPr>
        <p:spPr>
          <a:xfrm>
            <a:off x="1287270"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8" name="Rectangle 347"/>
          <p:cNvSpPr/>
          <p:nvPr/>
        </p:nvSpPr>
        <p:spPr>
          <a:xfrm>
            <a:off x="1435188" y="3139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4" name="Rectangle 353"/>
          <p:cNvSpPr/>
          <p:nvPr/>
        </p:nvSpPr>
        <p:spPr>
          <a:xfrm>
            <a:off x="1731023" y="3139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9" name="Rectangle 438"/>
          <p:cNvSpPr/>
          <p:nvPr/>
        </p:nvSpPr>
        <p:spPr>
          <a:xfrm rot="10800000">
            <a:off x="1731023" y="3749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8" name="Rectangle 437"/>
          <p:cNvSpPr/>
          <p:nvPr/>
        </p:nvSpPr>
        <p:spPr>
          <a:xfrm rot="10800000">
            <a:off x="2322694" y="3749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7" name="Rectangle 436"/>
          <p:cNvSpPr/>
          <p:nvPr/>
        </p:nvSpPr>
        <p:spPr>
          <a:xfrm rot="10800000">
            <a:off x="2618529" y="3749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5" name="Rectangle 444"/>
          <p:cNvSpPr/>
          <p:nvPr/>
        </p:nvSpPr>
        <p:spPr>
          <a:xfrm rot="10800000">
            <a:off x="4985212" y="3749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8" name="Rectangle 387"/>
          <p:cNvSpPr/>
          <p:nvPr/>
        </p:nvSpPr>
        <p:spPr>
          <a:xfrm rot="10800000">
            <a:off x="2174775" y="4053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0" name="Rectangle 389"/>
          <p:cNvSpPr/>
          <p:nvPr/>
        </p:nvSpPr>
        <p:spPr>
          <a:xfrm rot="10800000">
            <a:off x="1287270" y="4053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3" name="Rectangle 432"/>
          <p:cNvSpPr/>
          <p:nvPr/>
        </p:nvSpPr>
        <p:spPr>
          <a:xfrm rot="10800000">
            <a:off x="3801870" y="3749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6" name="Rectangle 435"/>
          <p:cNvSpPr/>
          <p:nvPr/>
        </p:nvSpPr>
        <p:spPr>
          <a:xfrm rot="10800000">
            <a:off x="3210200" y="37491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1" name="Rectangle 380"/>
          <p:cNvSpPr/>
          <p:nvPr/>
        </p:nvSpPr>
        <p:spPr>
          <a:xfrm rot="10800000">
            <a:off x="3949787" y="4053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9" name="Rectangle 378"/>
          <p:cNvSpPr/>
          <p:nvPr/>
        </p:nvSpPr>
        <p:spPr>
          <a:xfrm rot="10800000">
            <a:off x="4245623" y="4053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3" name="Rectangle 392"/>
          <p:cNvSpPr/>
          <p:nvPr/>
        </p:nvSpPr>
        <p:spPr>
          <a:xfrm rot="10800000">
            <a:off x="5133128" y="4053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8" name="Rectangle 377"/>
          <p:cNvSpPr/>
          <p:nvPr/>
        </p:nvSpPr>
        <p:spPr>
          <a:xfrm rot="10800000">
            <a:off x="4837293" y="4053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0" name="Rectangle 159"/>
          <p:cNvSpPr/>
          <p:nvPr/>
        </p:nvSpPr>
        <p:spPr>
          <a:xfrm rot="10800000">
            <a:off x="843517"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7" name="Rectangle 156"/>
          <p:cNvSpPr/>
          <p:nvPr/>
        </p:nvSpPr>
        <p:spPr>
          <a:xfrm rot="10800000">
            <a:off x="1435187"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1" name="Rectangle 150"/>
          <p:cNvSpPr/>
          <p:nvPr/>
        </p:nvSpPr>
        <p:spPr>
          <a:xfrm rot="10800000">
            <a:off x="1731023"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0" name="Rectangle 149"/>
          <p:cNvSpPr/>
          <p:nvPr/>
        </p:nvSpPr>
        <p:spPr>
          <a:xfrm rot="10800000">
            <a:off x="2322693" y="55779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8" name="Rectangle 167"/>
          <p:cNvSpPr/>
          <p:nvPr/>
        </p:nvSpPr>
        <p:spPr>
          <a:xfrm>
            <a:off x="1583106"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6" name="Rectangle 195"/>
          <p:cNvSpPr/>
          <p:nvPr/>
        </p:nvSpPr>
        <p:spPr>
          <a:xfrm>
            <a:off x="4689376"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5" name="Rectangle 184"/>
          <p:cNvSpPr/>
          <p:nvPr/>
        </p:nvSpPr>
        <p:spPr>
          <a:xfrm>
            <a:off x="2914365"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3" name="Rectangle 222"/>
          <p:cNvSpPr/>
          <p:nvPr/>
        </p:nvSpPr>
        <p:spPr>
          <a:xfrm>
            <a:off x="4245623"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4" name="Rectangle 223"/>
          <p:cNvSpPr/>
          <p:nvPr/>
        </p:nvSpPr>
        <p:spPr>
          <a:xfrm>
            <a:off x="4541459" y="2834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0" name="Rectangle 239"/>
          <p:cNvSpPr/>
          <p:nvPr/>
        </p:nvSpPr>
        <p:spPr>
          <a:xfrm rot="10800000">
            <a:off x="3062281" y="5882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2" name="Rectangle 371"/>
          <p:cNvSpPr/>
          <p:nvPr/>
        </p:nvSpPr>
        <p:spPr>
          <a:xfrm>
            <a:off x="4985212" y="3139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7" name="Rectangle 366"/>
          <p:cNvSpPr/>
          <p:nvPr/>
        </p:nvSpPr>
        <p:spPr>
          <a:xfrm>
            <a:off x="4541459" y="3444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9" name="Rectangle 368"/>
          <p:cNvSpPr/>
          <p:nvPr/>
        </p:nvSpPr>
        <p:spPr>
          <a:xfrm>
            <a:off x="4837294" y="3444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6" name="Rectangle 335"/>
          <p:cNvSpPr/>
          <p:nvPr/>
        </p:nvSpPr>
        <p:spPr>
          <a:xfrm rot="10800000">
            <a:off x="2026858" y="43587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2" name="Rectangle 311"/>
          <p:cNvSpPr/>
          <p:nvPr/>
        </p:nvSpPr>
        <p:spPr>
          <a:xfrm rot="10800000">
            <a:off x="3653952" y="4663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3" name="Rectangle 172"/>
          <p:cNvSpPr/>
          <p:nvPr/>
        </p:nvSpPr>
        <p:spPr>
          <a:xfrm>
            <a:off x="1878941"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0" name="Rectangle 349"/>
          <p:cNvSpPr/>
          <p:nvPr/>
        </p:nvSpPr>
        <p:spPr>
          <a:xfrm>
            <a:off x="1878941" y="3444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5" name="Rectangle 354"/>
          <p:cNvSpPr/>
          <p:nvPr/>
        </p:nvSpPr>
        <p:spPr>
          <a:xfrm>
            <a:off x="2026859" y="3139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7" name="Rectangle 356"/>
          <p:cNvSpPr/>
          <p:nvPr/>
        </p:nvSpPr>
        <p:spPr>
          <a:xfrm>
            <a:off x="2322694" y="3139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3" name="Rectangle 352"/>
          <p:cNvSpPr/>
          <p:nvPr/>
        </p:nvSpPr>
        <p:spPr>
          <a:xfrm>
            <a:off x="2470612" y="3444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3" name="Rectangle 162"/>
          <p:cNvSpPr/>
          <p:nvPr/>
        </p:nvSpPr>
        <p:spPr>
          <a:xfrm>
            <a:off x="4985212" y="13107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9" name="Rectangle 268"/>
          <p:cNvSpPr/>
          <p:nvPr/>
        </p:nvSpPr>
        <p:spPr>
          <a:xfrm>
            <a:off x="4837294" y="1615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7" name="Rectangle 386"/>
          <p:cNvSpPr/>
          <p:nvPr/>
        </p:nvSpPr>
        <p:spPr>
          <a:xfrm rot="10800000">
            <a:off x="1878940" y="40539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3" name="Rectangle 182"/>
          <p:cNvSpPr/>
          <p:nvPr/>
        </p:nvSpPr>
        <p:spPr>
          <a:xfrm>
            <a:off x="3949788"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0" name="Rectangle 189"/>
          <p:cNvSpPr/>
          <p:nvPr/>
        </p:nvSpPr>
        <p:spPr>
          <a:xfrm>
            <a:off x="4541459"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4" name="Rectangle 193"/>
          <p:cNvSpPr/>
          <p:nvPr/>
        </p:nvSpPr>
        <p:spPr>
          <a:xfrm>
            <a:off x="4393541"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9" name="Rectangle 348"/>
          <p:cNvSpPr/>
          <p:nvPr/>
        </p:nvSpPr>
        <p:spPr>
          <a:xfrm>
            <a:off x="1139353" y="3139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6" name="Rectangle 345"/>
          <p:cNvSpPr/>
          <p:nvPr/>
        </p:nvSpPr>
        <p:spPr>
          <a:xfrm>
            <a:off x="1287270" y="3444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4" name="Rectangle 183"/>
          <p:cNvSpPr/>
          <p:nvPr/>
        </p:nvSpPr>
        <p:spPr>
          <a:xfrm>
            <a:off x="3653953" y="22251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1" name="Rectangle 260"/>
          <p:cNvSpPr/>
          <p:nvPr/>
        </p:nvSpPr>
        <p:spPr>
          <a:xfrm>
            <a:off x="2470612" y="1615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2" name="Rectangle 261"/>
          <p:cNvSpPr/>
          <p:nvPr/>
        </p:nvSpPr>
        <p:spPr>
          <a:xfrm>
            <a:off x="3062282" y="16155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5" name="Rectangle 264"/>
          <p:cNvSpPr/>
          <p:nvPr/>
        </p:nvSpPr>
        <p:spPr>
          <a:xfrm>
            <a:off x="3653953" y="1615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4" name="Rectangle 263"/>
          <p:cNvSpPr/>
          <p:nvPr/>
        </p:nvSpPr>
        <p:spPr>
          <a:xfrm>
            <a:off x="3949788" y="16155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8" name="Rectangle 177"/>
          <p:cNvSpPr/>
          <p:nvPr/>
        </p:nvSpPr>
        <p:spPr>
          <a:xfrm>
            <a:off x="2026859" y="192037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0" name="Rectangle 179"/>
          <p:cNvSpPr/>
          <p:nvPr/>
        </p:nvSpPr>
        <p:spPr>
          <a:xfrm>
            <a:off x="2322694"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6" name="Rectangle 185"/>
          <p:cNvSpPr/>
          <p:nvPr/>
        </p:nvSpPr>
        <p:spPr>
          <a:xfrm>
            <a:off x="3210200"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8" name="Rectangle 187"/>
          <p:cNvSpPr/>
          <p:nvPr/>
        </p:nvSpPr>
        <p:spPr>
          <a:xfrm>
            <a:off x="3506035"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7" name="Rectangle 186"/>
          <p:cNvSpPr/>
          <p:nvPr/>
        </p:nvSpPr>
        <p:spPr>
          <a:xfrm>
            <a:off x="3801870"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7" name="Rectangle 176"/>
          <p:cNvSpPr/>
          <p:nvPr/>
        </p:nvSpPr>
        <p:spPr>
          <a:xfrm>
            <a:off x="1731023" y="192037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pic>
        <p:nvPicPr>
          <p:cNvPr id="8" name="Picture 7">
            <a:extLst>
              <a:ext uri="{FF2B5EF4-FFF2-40B4-BE49-F238E27FC236}">
                <a16:creationId xmlns:a16="http://schemas.microsoft.com/office/drawing/2014/main" id="{F0637542-46D0-4F64-A793-556679C4CBAA}"/>
              </a:ext>
            </a:extLst>
          </p:cNvPr>
          <p:cNvPicPr>
            <a:picLocks noChangeAspect="1"/>
          </p:cNvPicPr>
          <p:nvPr/>
        </p:nvPicPr>
        <p:blipFill rotWithShape="1">
          <a:blip r:embed="rId4"/>
          <a:srcRect l="61226" t="56666" r="22286" b="19212"/>
          <a:stretch/>
        </p:blipFill>
        <p:spPr>
          <a:xfrm>
            <a:off x="5766696" y="1310779"/>
            <a:ext cx="6430200" cy="5291667"/>
          </a:xfrm>
          <a:prstGeom prst="rect">
            <a:avLst/>
          </a:prstGeom>
        </p:spPr>
      </p:pic>
      <p:sp>
        <p:nvSpPr>
          <p:cNvPr id="325" name="TextBox 324">
            <a:extLst>
              <a:ext uri="{FF2B5EF4-FFF2-40B4-BE49-F238E27FC236}">
                <a16:creationId xmlns:a16="http://schemas.microsoft.com/office/drawing/2014/main" id="{FD321EB0-CCEB-44D7-8D97-71F09EDC044A}"/>
              </a:ext>
            </a:extLst>
          </p:cNvPr>
          <p:cNvSpPr txBox="1"/>
          <p:nvPr/>
        </p:nvSpPr>
        <p:spPr>
          <a:xfrm>
            <a:off x="7650315" y="631365"/>
            <a:ext cx="3481403" cy="335126"/>
          </a:xfrm>
          <a:prstGeom prst="rect">
            <a:avLst/>
          </a:prstGeom>
          <a:noFill/>
        </p:spPr>
        <p:txBody>
          <a:bodyPr wrap="none" lIns="89885" tIns="44943" rIns="89885" bIns="44943" rtlCol="0">
            <a:spAutoFit/>
          </a:bodyPr>
          <a:lstStyle/>
          <a:p>
            <a:r>
              <a:rPr lang="en-US" sz="1588" b="1" i="1" dirty="0"/>
              <a:t>Node Activations Entered into Program</a:t>
            </a:r>
          </a:p>
        </p:txBody>
      </p:sp>
    </p:spTree>
    <p:extLst>
      <p:ext uri="{BB962C8B-B14F-4D97-AF65-F5344CB8AC3E}">
        <p14:creationId xmlns:p14="http://schemas.microsoft.com/office/powerpoint/2010/main" val="8976776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DF920C-D8AE-4664-9F19-1483246513FA}"/>
              </a:ext>
            </a:extLst>
          </p:cNvPr>
          <p:cNvSpPr txBox="1"/>
          <p:nvPr/>
        </p:nvSpPr>
        <p:spPr>
          <a:xfrm>
            <a:off x="8267310" y="134719"/>
            <a:ext cx="2313902" cy="369332"/>
          </a:xfrm>
          <a:prstGeom prst="rect">
            <a:avLst/>
          </a:prstGeom>
          <a:noFill/>
        </p:spPr>
        <p:txBody>
          <a:bodyPr wrap="none" rtlCol="0">
            <a:spAutoFit/>
          </a:bodyPr>
          <a:lstStyle/>
          <a:p>
            <a:pPr algn="ctr"/>
            <a:r>
              <a:rPr lang="en-US" dirty="0"/>
              <a:t>Natural Topography #1</a:t>
            </a:r>
          </a:p>
        </p:txBody>
      </p:sp>
      <p:sp>
        <p:nvSpPr>
          <p:cNvPr id="4" name="TextBox 3">
            <a:extLst>
              <a:ext uri="{FF2B5EF4-FFF2-40B4-BE49-F238E27FC236}">
                <a16:creationId xmlns:a16="http://schemas.microsoft.com/office/drawing/2014/main" id="{880314B2-25F2-4B1E-BDDC-E52782101E29}"/>
              </a:ext>
            </a:extLst>
          </p:cNvPr>
          <p:cNvSpPr txBox="1"/>
          <p:nvPr/>
        </p:nvSpPr>
        <p:spPr>
          <a:xfrm>
            <a:off x="1610787" y="781050"/>
            <a:ext cx="3724275" cy="1908215"/>
          </a:xfrm>
          <a:prstGeom prst="rect">
            <a:avLst/>
          </a:prstGeom>
          <a:noFill/>
        </p:spPr>
        <p:txBody>
          <a:bodyPr wrap="square" rtlCol="0">
            <a:spAutoFit/>
          </a:bodyPr>
          <a:lstStyle/>
          <a:p>
            <a:pPr algn="ctr"/>
            <a:r>
              <a:rPr lang="en-US" dirty="0"/>
              <a:t>Results from Using the Program to Compute the Configuration Variables:</a:t>
            </a:r>
          </a:p>
          <a:p>
            <a:pPr algn="ctr"/>
            <a:endParaRPr lang="en-US" dirty="0"/>
          </a:p>
          <a:p>
            <a:pPr algn="ctr"/>
            <a:r>
              <a:rPr lang="en-US" sz="1600" b="1" dirty="0"/>
              <a:t>2D-CVM-def-pttrns_anlytc-FE-vary-e1-v1pt5_2021-04-08.py</a:t>
            </a:r>
          </a:p>
          <a:p>
            <a:pPr algn="ctr"/>
            <a:endParaRPr lang="en-US" sz="1600" b="1" dirty="0"/>
          </a:p>
          <a:p>
            <a:pPr algn="ctr"/>
            <a:r>
              <a:rPr lang="en-US" sz="1600" b="1" dirty="0"/>
              <a:t>Used Pattern 1 for this trial. </a:t>
            </a:r>
          </a:p>
        </p:txBody>
      </p:sp>
      <p:pic>
        <p:nvPicPr>
          <p:cNvPr id="6" name="Picture 5">
            <a:extLst>
              <a:ext uri="{FF2B5EF4-FFF2-40B4-BE49-F238E27FC236}">
                <a16:creationId xmlns:a16="http://schemas.microsoft.com/office/drawing/2014/main" id="{8761E519-AA08-45D0-AC17-2614CBD8E803}"/>
              </a:ext>
            </a:extLst>
          </p:cNvPr>
          <p:cNvPicPr>
            <a:picLocks noChangeAspect="1"/>
          </p:cNvPicPr>
          <p:nvPr/>
        </p:nvPicPr>
        <p:blipFill rotWithShape="1">
          <a:blip r:embed="rId2"/>
          <a:srcRect l="60937" t="45256" r="21827" b="20129"/>
          <a:stretch/>
        </p:blipFill>
        <p:spPr>
          <a:xfrm>
            <a:off x="6278099" y="547011"/>
            <a:ext cx="5503593" cy="6217450"/>
          </a:xfrm>
          <a:prstGeom prst="rect">
            <a:avLst/>
          </a:prstGeom>
        </p:spPr>
      </p:pic>
      <p:sp>
        <p:nvSpPr>
          <p:cNvPr id="7" name="TextBox 6">
            <a:extLst>
              <a:ext uri="{FF2B5EF4-FFF2-40B4-BE49-F238E27FC236}">
                <a16:creationId xmlns:a16="http://schemas.microsoft.com/office/drawing/2014/main" id="{5F1BAFE8-D5D8-468B-AE47-E18F54FDA1EF}"/>
              </a:ext>
            </a:extLst>
          </p:cNvPr>
          <p:cNvSpPr txBox="1"/>
          <p:nvPr/>
        </p:nvSpPr>
        <p:spPr>
          <a:xfrm>
            <a:off x="2355653" y="3657091"/>
            <a:ext cx="2000869" cy="923330"/>
          </a:xfrm>
          <a:prstGeom prst="rect">
            <a:avLst/>
          </a:prstGeom>
          <a:noFill/>
        </p:spPr>
        <p:txBody>
          <a:bodyPr wrap="none" rtlCol="0">
            <a:spAutoFit/>
          </a:bodyPr>
          <a:lstStyle/>
          <a:p>
            <a:pPr algn="ctr"/>
            <a:r>
              <a:rPr lang="en-US" dirty="0"/>
              <a:t>z1: 0.3145</a:t>
            </a:r>
          </a:p>
          <a:p>
            <a:pPr algn="ctr"/>
            <a:r>
              <a:rPr lang="en-US" dirty="0"/>
              <a:t>z3: 0.0645</a:t>
            </a:r>
          </a:p>
          <a:p>
            <a:pPr algn="ctr"/>
            <a:r>
              <a:rPr lang="en-US" dirty="0"/>
              <a:t>y2: 0.250/2 = 0.125</a:t>
            </a:r>
          </a:p>
        </p:txBody>
      </p:sp>
    </p:spTree>
    <p:extLst>
      <p:ext uri="{BB962C8B-B14F-4D97-AF65-F5344CB8AC3E}">
        <p14:creationId xmlns:p14="http://schemas.microsoft.com/office/powerpoint/2010/main" val="3897238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747B61BD-396E-4300-9CE9-211D5C7DC267}"/>
              </a:ext>
            </a:extLst>
          </p:cNvPr>
          <p:cNvGrpSpPr/>
          <p:nvPr/>
        </p:nvGrpSpPr>
        <p:grpSpPr>
          <a:xfrm>
            <a:off x="1943683" y="1479176"/>
            <a:ext cx="7261413" cy="4975412"/>
            <a:chOff x="609599" y="914400"/>
            <a:chExt cx="8229601" cy="5638800"/>
          </a:xfrm>
        </p:grpSpPr>
        <p:pic>
          <p:nvPicPr>
            <p:cNvPr id="2" name="Picture 1">
              <a:extLst>
                <a:ext uri="{FF2B5EF4-FFF2-40B4-BE49-F238E27FC236}">
                  <a16:creationId xmlns:a16="http://schemas.microsoft.com/office/drawing/2014/main" id="{B6090F9F-00B9-4C73-9174-97C24ED9332D}"/>
                </a:ext>
              </a:extLst>
            </p:cNvPr>
            <p:cNvPicPr>
              <a:picLocks noChangeAspect="1"/>
            </p:cNvPicPr>
            <p:nvPr/>
          </p:nvPicPr>
          <p:blipFill rotWithShape="1">
            <a:blip r:embed="rId2"/>
            <a:srcRect l="53441" t="69696" r="23340" b="9092"/>
            <a:stretch/>
          </p:blipFill>
          <p:spPr>
            <a:xfrm>
              <a:off x="609599" y="914400"/>
              <a:ext cx="8229601" cy="5638800"/>
            </a:xfrm>
            <a:prstGeom prst="rect">
              <a:avLst/>
            </a:prstGeom>
          </p:spPr>
        </p:pic>
        <p:grpSp>
          <p:nvGrpSpPr>
            <p:cNvPr id="33" name="Group 32">
              <a:extLst>
                <a:ext uri="{FF2B5EF4-FFF2-40B4-BE49-F238E27FC236}">
                  <a16:creationId xmlns:a16="http://schemas.microsoft.com/office/drawing/2014/main" id="{67DE54D9-CD25-4A1C-BBEA-8D074AE9540E}"/>
                </a:ext>
              </a:extLst>
            </p:cNvPr>
            <p:cNvGrpSpPr/>
            <p:nvPr/>
          </p:nvGrpSpPr>
          <p:grpSpPr>
            <a:xfrm>
              <a:off x="2324100" y="1287780"/>
              <a:ext cx="5448300" cy="933225"/>
              <a:chOff x="2095500" y="1287780"/>
              <a:chExt cx="5448300" cy="933225"/>
            </a:xfrm>
          </p:grpSpPr>
          <p:grpSp>
            <p:nvGrpSpPr>
              <p:cNvPr id="4" name="Group 3"/>
              <p:cNvGrpSpPr/>
              <p:nvPr/>
            </p:nvGrpSpPr>
            <p:grpSpPr>
              <a:xfrm>
                <a:off x="2263140" y="1287781"/>
                <a:ext cx="5103787" cy="933224"/>
                <a:chOff x="2419072" y="533400"/>
                <a:chExt cx="4639806" cy="848385"/>
              </a:xfrm>
            </p:grpSpPr>
            <p:grpSp>
              <p:nvGrpSpPr>
                <p:cNvPr id="5" name="Group 14"/>
                <p:cNvGrpSpPr/>
                <p:nvPr/>
              </p:nvGrpSpPr>
              <p:grpSpPr>
                <a:xfrm>
                  <a:off x="6324600" y="533400"/>
                  <a:ext cx="593438" cy="695985"/>
                  <a:chOff x="4628872" y="2983468"/>
                  <a:chExt cx="593438" cy="695985"/>
                </a:xfrm>
              </p:grpSpPr>
              <p:sp>
                <p:nvSpPr>
                  <p:cNvPr id="28" name="TextBox 15"/>
                  <p:cNvSpPr txBox="1"/>
                  <p:nvPr/>
                </p:nvSpPr>
                <p:spPr>
                  <a:xfrm>
                    <a:off x="4628872" y="3276600"/>
                    <a:ext cx="400328" cy="402853"/>
                  </a:xfrm>
                  <a:prstGeom prst="rect">
                    <a:avLst/>
                  </a:prstGeom>
                  <a:noFill/>
                </p:spPr>
                <p:txBody>
                  <a:bodyPr wrap="square" rtlCol="0">
                    <a:spAutoFit/>
                  </a:bodyPr>
                  <a:lstStyle/>
                  <a:p>
                    <a:r>
                      <a:rPr lang="en-US" sz="1941" b="1" dirty="0"/>
                      <a:t>B</a:t>
                    </a:r>
                  </a:p>
                </p:txBody>
              </p:sp>
              <p:sp>
                <p:nvSpPr>
                  <p:cNvPr id="29" name="TextBox 16"/>
                  <p:cNvSpPr txBox="1"/>
                  <p:nvPr/>
                </p:nvSpPr>
                <p:spPr>
                  <a:xfrm>
                    <a:off x="4876800" y="2983468"/>
                    <a:ext cx="345510" cy="402853"/>
                  </a:xfrm>
                  <a:prstGeom prst="rect">
                    <a:avLst/>
                  </a:prstGeom>
                  <a:noFill/>
                </p:spPr>
                <p:txBody>
                  <a:bodyPr wrap="none" rtlCol="0">
                    <a:spAutoFit/>
                  </a:bodyPr>
                  <a:lstStyle/>
                  <a:p>
                    <a:r>
                      <a:rPr lang="en-US" sz="1941" b="1" dirty="0"/>
                      <a:t>A</a:t>
                    </a:r>
                  </a:p>
                </p:txBody>
              </p:sp>
              <p:cxnSp>
                <p:nvCxnSpPr>
                  <p:cNvPr id="30" name="Straight Connector 17"/>
                  <p:cNvCxnSpPr/>
                  <p:nvPr/>
                </p:nvCxnSpPr>
                <p:spPr>
                  <a:xfrm flipV="1">
                    <a:off x="4876800" y="32766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 name="Group 29"/>
                <p:cNvGrpSpPr/>
                <p:nvPr/>
              </p:nvGrpSpPr>
              <p:grpSpPr>
                <a:xfrm>
                  <a:off x="4191000" y="609600"/>
                  <a:ext cx="1162328" cy="707653"/>
                  <a:chOff x="1981200" y="609600"/>
                  <a:chExt cx="1162328" cy="707653"/>
                </a:xfrm>
              </p:grpSpPr>
              <p:grpSp>
                <p:nvGrpSpPr>
                  <p:cNvPr id="21" name="Group 2"/>
                  <p:cNvGrpSpPr/>
                  <p:nvPr/>
                </p:nvGrpSpPr>
                <p:grpSpPr>
                  <a:xfrm>
                    <a:off x="2286000" y="609600"/>
                    <a:ext cx="857528" cy="707653"/>
                    <a:chOff x="5410200" y="3429000"/>
                    <a:chExt cx="857528" cy="707653"/>
                  </a:xfrm>
                </p:grpSpPr>
                <p:sp>
                  <p:nvSpPr>
                    <p:cNvPr id="23" name="TextBox 3"/>
                    <p:cNvSpPr txBox="1"/>
                    <p:nvPr/>
                  </p:nvSpPr>
                  <p:spPr>
                    <a:xfrm>
                      <a:off x="5410200" y="3722132"/>
                      <a:ext cx="400328" cy="402853"/>
                    </a:xfrm>
                    <a:prstGeom prst="rect">
                      <a:avLst/>
                    </a:prstGeom>
                    <a:noFill/>
                  </p:spPr>
                  <p:txBody>
                    <a:bodyPr wrap="square" rtlCol="0">
                      <a:spAutoFit/>
                    </a:bodyPr>
                    <a:lstStyle/>
                    <a:p>
                      <a:r>
                        <a:rPr lang="en-US" sz="1941" b="1" dirty="0"/>
                        <a:t>A</a:t>
                      </a:r>
                    </a:p>
                  </p:txBody>
                </p:sp>
                <p:sp>
                  <p:nvSpPr>
                    <p:cNvPr id="24" name="TextBox 4"/>
                    <p:cNvSpPr txBox="1"/>
                    <p:nvPr/>
                  </p:nvSpPr>
                  <p:spPr>
                    <a:xfrm>
                      <a:off x="5658128" y="3429000"/>
                      <a:ext cx="345510" cy="402853"/>
                    </a:xfrm>
                    <a:prstGeom prst="rect">
                      <a:avLst/>
                    </a:prstGeom>
                    <a:noFill/>
                  </p:spPr>
                  <p:txBody>
                    <a:bodyPr wrap="none" rtlCol="0">
                      <a:spAutoFit/>
                    </a:bodyPr>
                    <a:lstStyle/>
                    <a:p>
                      <a:r>
                        <a:rPr lang="en-US" sz="1941" b="1" dirty="0"/>
                        <a:t>A</a:t>
                      </a:r>
                    </a:p>
                  </p:txBody>
                </p:sp>
                <p:cxnSp>
                  <p:nvCxnSpPr>
                    <p:cNvPr id="25" name="Straight Connector 5"/>
                    <p:cNvCxnSpPr/>
                    <p:nvPr/>
                  </p:nvCxnSpPr>
                  <p:spPr>
                    <a:xfrm flipV="1">
                      <a:off x="5658128" y="3722132"/>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5867400" y="3733800"/>
                      <a:ext cx="400328" cy="402853"/>
                    </a:xfrm>
                    <a:prstGeom prst="rect">
                      <a:avLst/>
                    </a:prstGeom>
                    <a:noFill/>
                  </p:spPr>
                  <p:txBody>
                    <a:bodyPr wrap="square" rtlCol="0">
                      <a:spAutoFit/>
                    </a:bodyPr>
                    <a:lstStyle/>
                    <a:p>
                      <a:r>
                        <a:rPr lang="en-US" sz="1941" b="1" dirty="0"/>
                        <a:t>A</a:t>
                      </a:r>
                    </a:p>
                  </p:txBody>
                </p:sp>
                <p:cxnSp>
                  <p:nvCxnSpPr>
                    <p:cNvPr id="27" name="Straight Connector 7"/>
                    <p:cNvCxnSpPr/>
                    <p:nvPr/>
                  </p:nvCxnSpPr>
                  <p:spPr>
                    <a:xfrm flipH="1" flipV="1">
                      <a:off x="5867400" y="37338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2" name="TextBox 21"/>
                  <p:cNvSpPr txBox="1"/>
                  <p:nvPr/>
                </p:nvSpPr>
                <p:spPr>
                  <a:xfrm>
                    <a:off x="1981200" y="762001"/>
                    <a:ext cx="469379" cy="402853"/>
                  </a:xfrm>
                  <a:prstGeom prst="rect">
                    <a:avLst/>
                  </a:prstGeom>
                  <a:noFill/>
                </p:spPr>
                <p:txBody>
                  <a:bodyPr wrap="none" rtlCol="0">
                    <a:spAutoFit/>
                  </a:bodyPr>
                  <a:lstStyle/>
                  <a:p>
                    <a:r>
                      <a:rPr lang="en-US" sz="1941" b="1" i="1" dirty="0"/>
                      <a:t>Z</a:t>
                    </a:r>
                    <a:r>
                      <a:rPr lang="en-US" sz="1941" b="1" i="1" baseline="-25000" dirty="0"/>
                      <a:t>1</a:t>
                    </a:r>
                    <a:r>
                      <a:rPr lang="en-US" sz="1941" b="1" i="1" dirty="0"/>
                      <a:t>:</a:t>
                    </a:r>
                  </a:p>
                </p:txBody>
              </p:sp>
            </p:grpSp>
            <p:grpSp>
              <p:nvGrpSpPr>
                <p:cNvPr id="7" name="Group 30"/>
                <p:cNvGrpSpPr/>
                <p:nvPr/>
              </p:nvGrpSpPr>
              <p:grpSpPr>
                <a:xfrm>
                  <a:off x="2419072" y="609600"/>
                  <a:ext cx="1162328" cy="707653"/>
                  <a:chOff x="4114800" y="609600"/>
                  <a:chExt cx="1162328" cy="707653"/>
                </a:xfrm>
              </p:grpSpPr>
              <p:grpSp>
                <p:nvGrpSpPr>
                  <p:cNvPr id="14" name="Group 8"/>
                  <p:cNvGrpSpPr/>
                  <p:nvPr/>
                </p:nvGrpSpPr>
                <p:grpSpPr>
                  <a:xfrm>
                    <a:off x="4419600" y="609600"/>
                    <a:ext cx="857528" cy="707653"/>
                    <a:chOff x="5410200" y="3429000"/>
                    <a:chExt cx="857528" cy="707653"/>
                  </a:xfrm>
                </p:grpSpPr>
                <p:sp>
                  <p:nvSpPr>
                    <p:cNvPr id="16" name="TextBox 15"/>
                    <p:cNvSpPr txBox="1"/>
                    <p:nvPr/>
                  </p:nvSpPr>
                  <p:spPr>
                    <a:xfrm>
                      <a:off x="5410200" y="3722132"/>
                      <a:ext cx="400328" cy="402853"/>
                    </a:xfrm>
                    <a:prstGeom prst="rect">
                      <a:avLst/>
                    </a:prstGeom>
                    <a:noFill/>
                  </p:spPr>
                  <p:txBody>
                    <a:bodyPr wrap="square" rtlCol="0">
                      <a:spAutoFit/>
                    </a:bodyPr>
                    <a:lstStyle/>
                    <a:p>
                      <a:r>
                        <a:rPr lang="en-US" sz="1941" b="1" dirty="0"/>
                        <a:t>A</a:t>
                      </a:r>
                    </a:p>
                  </p:txBody>
                </p:sp>
                <p:sp>
                  <p:nvSpPr>
                    <p:cNvPr id="17" name="TextBox 16"/>
                    <p:cNvSpPr txBox="1"/>
                    <p:nvPr/>
                  </p:nvSpPr>
                  <p:spPr>
                    <a:xfrm>
                      <a:off x="5658128" y="3429000"/>
                      <a:ext cx="333950" cy="402853"/>
                    </a:xfrm>
                    <a:prstGeom prst="rect">
                      <a:avLst/>
                    </a:prstGeom>
                    <a:noFill/>
                  </p:spPr>
                  <p:txBody>
                    <a:bodyPr wrap="none" rtlCol="0">
                      <a:spAutoFit/>
                    </a:bodyPr>
                    <a:lstStyle/>
                    <a:p>
                      <a:r>
                        <a:rPr lang="en-US" sz="1941" b="1" dirty="0"/>
                        <a:t>B</a:t>
                      </a:r>
                    </a:p>
                  </p:txBody>
                </p:sp>
                <p:cxnSp>
                  <p:nvCxnSpPr>
                    <p:cNvPr id="18" name="Straight Connector 11"/>
                    <p:cNvCxnSpPr/>
                    <p:nvPr/>
                  </p:nvCxnSpPr>
                  <p:spPr>
                    <a:xfrm flipV="1">
                      <a:off x="5658128" y="3722132"/>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867400" y="3733800"/>
                      <a:ext cx="400328" cy="402853"/>
                    </a:xfrm>
                    <a:prstGeom prst="rect">
                      <a:avLst/>
                    </a:prstGeom>
                    <a:noFill/>
                  </p:spPr>
                  <p:txBody>
                    <a:bodyPr wrap="square" rtlCol="0">
                      <a:spAutoFit/>
                    </a:bodyPr>
                    <a:lstStyle/>
                    <a:p>
                      <a:r>
                        <a:rPr lang="en-US" sz="1941" b="1" dirty="0"/>
                        <a:t>A</a:t>
                      </a:r>
                    </a:p>
                  </p:txBody>
                </p:sp>
                <p:cxnSp>
                  <p:nvCxnSpPr>
                    <p:cNvPr id="20" name="Straight Connector 19"/>
                    <p:cNvCxnSpPr/>
                    <p:nvPr/>
                  </p:nvCxnSpPr>
                  <p:spPr>
                    <a:xfrm flipH="1" flipV="1">
                      <a:off x="5867400" y="37338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TextBox 14"/>
                  <p:cNvSpPr txBox="1"/>
                  <p:nvPr/>
                </p:nvSpPr>
                <p:spPr>
                  <a:xfrm>
                    <a:off x="4114800" y="762001"/>
                    <a:ext cx="469379" cy="402853"/>
                  </a:xfrm>
                  <a:prstGeom prst="rect">
                    <a:avLst/>
                  </a:prstGeom>
                  <a:noFill/>
                </p:spPr>
                <p:txBody>
                  <a:bodyPr wrap="none" rtlCol="0">
                    <a:spAutoFit/>
                  </a:bodyPr>
                  <a:lstStyle/>
                  <a:p>
                    <a:r>
                      <a:rPr lang="en-US" sz="1941" b="1" i="1" dirty="0"/>
                      <a:t>Z</a:t>
                    </a:r>
                    <a:r>
                      <a:rPr lang="en-US" sz="1941" b="1" i="1" baseline="-25000" dirty="0"/>
                      <a:t>3</a:t>
                    </a:r>
                    <a:r>
                      <a:rPr lang="en-US" sz="1941" b="1" i="1" dirty="0"/>
                      <a:t>:</a:t>
                    </a:r>
                  </a:p>
                </p:txBody>
              </p:sp>
            </p:grpSp>
            <p:grpSp>
              <p:nvGrpSpPr>
                <p:cNvPr id="8" name="Group 31"/>
                <p:cNvGrpSpPr/>
                <p:nvPr/>
              </p:nvGrpSpPr>
              <p:grpSpPr>
                <a:xfrm>
                  <a:off x="5943600" y="685800"/>
                  <a:ext cx="1115278" cy="695985"/>
                  <a:chOff x="5943600" y="685800"/>
                  <a:chExt cx="1115278" cy="695985"/>
                </a:xfrm>
              </p:grpSpPr>
              <p:grpSp>
                <p:nvGrpSpPr>
                  <p:cNvPr id="9" name="Group 22"/>
                  <p:cNvGrpSpPr/>
                  <p:nvPr/>
                </p:nvGrpSpPr>
                <p:grpSpPr>
                  <a:xfrm>
                    <a:off x="6477000" y="685800"/>
                    <a:ext cx="581878" cy="695985"/>
                    <a:chOff x="4628872" y="2983468"/>
                    <a:chExt cx="581878" cy="695985"/>
                  </a:xfrm>
                </p:grpSpPr>
                <p:sp>
                  <p:nvSpPr>
                    <p:cNvPr id="11" name="TextBox 10"/>
                    <p:cNvSpPr txBox="1"/>
                    <p:nvPr/>
                  </p:nvSpPr>
                  <p:spPr>
                    <a:xfrm>
                      <a:off x="4628872" y="3276600"/>
                      <a:ext cx="400328" cy="402853"/>
                    </a:xfrm>
                    <a:prstGeom prst="rect">
                      <a:avLst/>
                    </a:prstGeom>
                    <a:noFill/>
                  </p:spPr>
                  <p:txBody>
                    <a:bodyPr wrap="square" rtlCol="0">
                      <a:spAutoFit/>
                    </a:bodyPr>
                    <a:lstStyle/>
                    <a:p>
                      <a:r>
                        <a:rPr lang="en-US" sz="1941" b="1" dirty="0"/>
                        <a:t>A</a:t>
                      </a:r>
                    </a:p>
                  </p:txBody>
                </p:sp>
                <p:sp>
                  <p:nvSpPr>
                    <p:cNvPr id="12" name="TextBox 11"/>
                    <p:cNvSpPr txBox="1"/>
                    <p:nvPr/>
                  </p:nvSpPr>
                  <p:spPr>
                    <a:xfrm>
                      <a:off x="4876800" y="2983468"/>
                      <a:ext cx="333950" cy="402853"/>
                    </a:xfrm>
                    <a:prstGeom prst="rect">
                      <a:avLst/>
                    </a:prstGeom>
                    <a:noFill/>
                  </p:spPr>
                  <p:txBody>
                    <a:bodyPr wrap="none" rtlCol="0">
                      <a:spAutoFit/>
                    </a:bodyPr>
                    <a:lstStyle/>
                    <a:p>
                      <a:r>
                        <a:rPr lang="en-US" sz="1941" b="1" dirty="0"/>
                        <a:t>B</a:t>
                      </a:r>
                    </a:p>
                  </p:txBody>
                </p:sp>
                <p:cxnSp>
                  <p:nvCxnSpPr>
                    <p:cNvPr id="13" name="Straight Connector 12"/>
                    <p:cNvCxnSpPr/>
                    <p:nvPr/>
                  </p:nvCxnSpPr>
                  <p:spPr>
                    <a:xfrm flipV="1">
                      <a:off x="4876800" y="32766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TextBox 9"/>
                  <p:cNvSpPr txBox="1"/>
                  <p:nvPr/>
                </p:nvSpPr>
                <p:spPr>
                  <a:xfrm>
                    <a:off x="5943600" y="762000"/>
                    <a:ext cx="467727" cy="402853"/>
                  </a:xfrm>
                  <a:prstGeom prst="rect">
                    <a:avLst/>
                  </a:prstGeom>
                  <a:noFill/>
                </p:spPr>
                <p:txBody>
                  <a:bodyPr wrap="none" rtlCol="0">
                    <a:spAutoFit/>
                  </a:bodyPr>
                  <a:lstStyle/>
                  <a:p>
                    <a:r>
                      <a:rPr lang="en-US" sz="1941" b="1" i="1" dirty="0"/>
                      <a:t>y</a:t>
                    </a:r>
                    <a:r>
                      <a:rPr lang="en-US" sz="1941" b="1" i="1" baseline="-25000" dirty="0"/>
                      <a:t>2</a:t>
                    </a:r>
                    <a:r>
                      <a:rPr lang="en-US" sz="1941" b="1" i="1" dirty="0"/>
                      <a:t>:</a:t>
                    </a:r>
                  </a:p>
                </p:txBody>
              </p:sp>
            </p:grpSp>
          </p:grpSp>
          <p:sp>
            <p:nvSpPr>
              <p:cNvPr id="31" name="Rectangle 30"/>
              <p:cNvSpPr/>
              <p:nvPr/>
            </p:nvSpPr>
            <p:spPr>
              <a:xfrm>
                <a:off x="2095500" y="1287780"/>
                <a:ext cx="5448300" cy="838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1"/>
              </a:p>
            </p:txBody>
          </p:sp>
        </p:grpSp>
        <p:sp>
          <p:nvSpPr>
            <p:cNvPr id="32" name="TextBox 1"/>
            <p:cNvSpPr txBox="1"/>
            <p:nvPr/>
          </p:nvSpPr>
          <p:spPr>
            <a:xfrm>
              <a:off x="3718541" y="2971800"/>
              <a:ext cx="1005858" cy="335322"/>
            </a:xfrm>
            <a:prstGeom prst="rect">
              <a:avLst/>
            </a:prstGeom>
          </p:spPr>
          <p:txBody>
            <a:bodyPr wrap="non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588" b="1" i="1" dirty="0"/>
                <a:t>h = 1  (</a:t>
              </a:r>
              <a:r>
                <a:rPr lang="el-GR" sz="1588" b="1" dirty="0"/>
                <a:t>ε</a:t>
              </a:r>
              <a:r>
                <a:rPr lang="en-US" sz="1588" b="1" i="1" baseline="-25000" dirty="0"/>
                <a:t>1</a:t>
              </a:r>
              <a:r>
                <a:rPr lang="en-US" sz="1588" b="1" i="1" dirty="0"/>
                <a:t> = 0)</a:t>
              </a:r>
            </a:p>
          </p:txBody>
        </p:sp>
        <p:cxnSp>
          <p:nvCxnSpPr>
            <p:cNvPr id="34" name="Straight Connector 33"/>
            <p:cNvCxnSpPr/>
            <p:nvPr/>
          </p:nvCxnSpPr>
          <p:spPr>
            <a:xfrm>
              <a:off x="4107180" y="3413760"/>
              <a:ext cx="0" cy="268224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8581A622-6A50-4ABD-840C-F199EE5719BF}"/>
              </a:ext>
            </a:extLst>
          </p:cNvPr>
          <p:cNvGrpSpPr/>
          <p:nvPr/>
        </p:nvGrpSpPr>
        <p:grpSpPr>
          <a:xfrm>
            <a:off x="9244612" y="1814114"/>
            <a:ext cx="1126729" cy="1369477"/>
            <a:chOff x="8382001" y="2623686"/>
            <a:chExt cx="1276959" cy="1552074"/>
          </a:xfrm>
        </p:grpSpPr>
        <p:cxnSp>
          <p:nvCxnSpPr>
            <p:cNvPr id="38" name="Straight Connector 37">
              <a:extLst>
                <a:ext uri="{FF2B5EF4-FFF2-40B4-BE49-F238E27FC236}">
                  <a16:creationId xmlns:a16="http://schemas.microsoft.com/office/drawing/2014/main" id="{C4D3A83F-0671-4B65-A82C-7216C2AFC13D}"/>
                </a:ext>
              </a:extLst>
            </p:cNvPr>
            <p:cNvCxnSpPr/>
            <p:nvPr/>
          </p:nvCxnSpPr>
          <p:spPr>
            <a:xfrm>
              <a:off x="8534400" y="2970753"/>
              <a:ext cx="533400" cy="0"/>
            </a:xfrm>
            <a:prstGeom prst="line">
              <a:avLst/>
            </a:prstGeom>
            <a:ln w="38100">
              <a:solidFill>
                <a:srgbClr val="CC00FF"/>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D48A753-1D7C-49C3-AC5E-B3B93C990406}"/>
                </a:ext>
              </a:extLst>
            </p:cNvPr>
            <p:cNvSpPr txBox="1"/>
            <p:nvPr/>
          </p:nvSpPr>
          <p:spPr>
            <a:xfrm>
              <a:off x="9191313" y="2732128"/>
              <a:ext cx="396413" cy="381588"/>
            </a:xfrm>
            <a:prstGeom prst="rect">
              <a:avLst/>
            </a:prstGeom>
            <a:noFill/>
          </p:spPr>
          <p:txBody>
            <a:bodyPr wrap="none" rtlCol="0">
              <a:spAutoFit/>
            </a:bodyPr>
            <a:lstStyle/>
            <a:p>
              <a:r>
                <a:rPr lang="en-US" sz="1588" b="1" i="1" dirty="0"/>
                <a:t>y</a:t>
              </a:r>
              <a:r>
                <a:rPr lang="en-US" sz="1588" b="1" i="1" baseline="-25000" dirty="0"/>
                <a:t>2</a:t>
              </a:r>
            </a:p>
          </p:txBody>
        </p:sp>
        <p:cxnSp>
          <p:nvCxnSpPr>
            <p:cNvPr id="40" name="Straight Connector 39">
              <a:extLst>
                <a:ext uri="{FF2B5EF4-FFF2-40B4-BE49-F238E27FC236}">
                  <a16:creationId xmlns:a16="http://schemas.microsoft.com/office/drawing/2014/main" id="{89DBBB44-66A9-454D-AEC9-B38F77F48F92}"/>
                </a:ext>
              </a:extLst>
            </p:cNvPr>
            <p:cNvCxnSpPr/>
            <p:nvPr/>
          </p:nvCxnSpPr>
          <p:spPr>
            <a:xfrm>
              <a:off x="8534400" y="3429000"/>
              <a:ext cx="533400" cy="0"/>
            </a:xfrm>
            <a:prstGeom prst="line">
              <a:avLst/>
            </a:prstGeom>
            <a:ln w="38100">
              <a:solidFill>
                <a:srgbClr val="339933"/>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891772C6-44BD-49C3-9416-7FB5C9D057E5}"/>
                </a:ext>
              </a:extLst>
            </p:cNvPr>
            <p:cNvSpPr txBox="1"/>
            <p:nvPr/>
          </p:nvSpPr>
          <p:spPr>
            <a:xfrm>
              <a:off x="9191313" y="3190375"/>
              <a:ext cx="378245" cy="381588"/>
            </a:xfrm>
            <a:prstGeom prst="rect">
              <a:avLst/>
            </a:prstGeom>
            <a:noFill/>
          </p:spPr>
          <p:txBody>
            <a:bodyPr wrap="none" rtlCol="0">
              <a:spAutoFit/>
            </a:bodyPr>
            <a:lstStyle/>
            <a:p>
              <a:r>
                <a:rPr lang="en-US" sz="1588" b="1" i="1" dirty="0"/>
                <a:t>z</a:t>
              </a:r>
              <a:r>
                <a:rPr lang="en-US" sz="1588" b="1" i="1" baseline="-25000" dirty="0"/>
                <a:t>1</a:t>
              </a:r>
            </a:p>
          </p:txBody>
        </p:sp>
        <p:cxnSp>
          <p:nvCxnSpPr>
            <p:cNvPr id="42" name="Straight Connector 41">
              <a:extLst>
                <a:ext uri="{FF2B5EF4-FFF2-40B4-BE49-F238E27FC236}">
                  <a16:creationId xmlns:a16="http://schemas.microsoft.com/office/drawing/2014/main" id="{7A62EC89-D762-4D30-A01B-76F7E4806DDF}"/>
                </a:ext>
              </a:extLst>
            </p:cNvPr>
            <p:cNvCxnSpPr/>
            <p:nvPr/>
          </p:nvCxnSpPr>
          <p:spPr>
            <a:xfrm>
              <a:off x="8534400" y="3886200"/>
              <a:ext cx="5334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3B661AA8-C31B-4352-9044-71160BBF1AB4}"/>
                </a:ext>
              </a:extLst>
            </p:cNvPr>
            <p:cNvSpPr txBox="1"/>
            <p:nvPr/>
          </p:nvSpPr>
          <p:spPr>
            <a:xfrm>
              <a:off x="9191313" y="3647575"/>
              <a:ext cx="378245" cy="381588"/>
            </a:xfrm>
            <a:prstGeom prst="rect">
              <a:avLst/>
            </a:prstGeom>
            <a:noFill/>
          </p:spPr>
          <p:txBody>
            <a:bodyPr wrap="none" rtlCol="0">
              <a:spAutoFit/>
            </a:bodyPr>
            <a:lstStyle/>
            <a:p>
              <a:r>
                <a:rPr lang="en-US" sz="1588" b="1" i="1" dirty="0"/>
                <a:t>z</a:t>
              </a:r>
              <a:r>
                <a:rPr lang="en-US" sz="1588" b="1" i="1" baseline="-25000" dirty="0"/>
                <a:t>3</a:t>
              </a:r>
            </a:p>
          </p:txBody>
        </p:sp>
        <p:sp>
          <p:nvSpPr>
            <p:cNvPr id="45" name="Rectangle: Rounded Corners 44">
              <a:extLst>
                <a:ext uri="{FF2B5EF4-FFF2-40B4-BE49-F238E27FC236}">
                  <a16:creationId xmlns:a16="http://schemas.microsoft.com/office/drawing/2014/main" id="{982747C5-36AE-4755-8019-63D66926671A}"/>
                </a:ext>
              </a:extLst>
            </p:cNvPr>
            <p:cNvSpPr/>
            <p:nvPr/>
          </p:nvSpPr>
          <p:spPr>
            <a:xfrm>
              <a:off x="8382001" y="2623686"/>
              <a:ext cx="1276959" cy="155207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grpSp>
      <p:sp>
        <p:nvSpPr>
          <p:cNvPr id="47" name="TextBox 46">
            <a:extLst>
              <a:ext uri="{FF2B5EF4-FFF2-40B4-BE49-F238E27FC236}">
                <a16:creationId xmlns:a16="http://schemas.microsoft.com/office/drawing/2014/main" id="{241F0103-5A55-40CE-898D-C6B54D5B0A3D}"/>
              </a:ext>
            </a:extLst>
          </p:cNvPr>
          <p:cNvSpPr txBox="1"/>
          <p:nvPr/>
        </p:nvSpPr>
        <p:spPr>
          <a:xfrm>
            <a:off x="3997169" y="2854454"/>
            <a:ext cx="349776" cy="336695"/>
          </a:xfrm>
          <a:prstGeom prst="rect">
            <a:avLst/>
          </a:prstGeom>
          <a:noFill/>
        </p:spPr>
        <p:txBody>
          <a:bodyPr wrap="none" rtlCol="0">
            <a:spAutoFit/>
          </a:bodyPr>
          <a:lstStyle/>
          <a:p>
            <a:r>
              <a:rPr lang="en-US" sz="1588" b="1" i="1" dirty="0"/>
              <a:t>y</a:t>
            </a:r>
            <a:r>
              <a:rPr lang="en-US" sz="1588" b="1" i="1" baseline="-25000" dirty="0"/>
              <a:t>2</a:t>
            </a:r>
          </a:p>
        </p:txBody>
      </p:sp>
      <p:sp>
        <p:nvSpPr>
          <p:cNvPr id="48" name="TextBox 47">
            <a:extLst>
              <a:ext uri="{FF2B5EF4-FFF2-40B4-BE49-F238E27FC236}">
                <a16:creationId xmlns:a16="http://schemas.microsoft.com/office/drawing/2014/main" id="{66B73588-240B-423C-A95F-C0F305AB8F52}"/>
              </a:ext>
            </a:extLst>
          </p:cNvPr>
          <p:cNvSpPr txBox="1"/>
          <p:nvPr/>
        </p:nvSpPr>
        <p:spPr>
          <a:xfrm>
            <a:off x="7378052" y="2854454"/>
            <a:ext cx="333746" cy="336695"/>
          </a:xfrm>
          <a:prstGeom prst="rect">
            <a:avLst/>
          </a:prstGeom>
          <a:noFill/>
        </p:spPr>
        <p:txBody>
          <a:bodyPr wrap="none" rtlCol="0">
            <a:spAutoFit/>
          </a:bodyPr>
          <a:lstStyle/>
          <a:p>
            <a:r>
              <a:rPr lang="en-US" sz="1588" b="1" i="1" dirty="0"/>
              <a:t>z</a:t>
            </a:r>
            <a:r>
              <a:rPr lang="en-US" sz="1588" b="1" i="1" baseline="-25000" dirty="0"/>
              <a:t>1</a:t>
            </a:r>
          </a:p>
        </p:txBody>
      </p:sp>
      <p:sp>
        <p:nvSpPr>
          <p:cNvPr id="49" name="TextBox 48">
            <a:extLst>
              <a:ext uri="{FF2B5EF4-FFF2-40B4-BE49-F238E27FC236}">
                <a16:creationId xmlns:a16="http://schemas.microsoft.com/office/drawing/2014/main" id="{3F1B8FEB-FAE2-4DC5-B155-2E74BFB8629A}"/>
              </a:ext>
            </a:extLst>
          </p:cNvPr>
          <p:cNvSpPr txBox="1"/>
          <p:nvPr/>
        </p:nvSpPr>
        <p:spPr>
          <a:xfrm>
            <a:off x="4005655" y="3882786"/>
            <a:ext cx="333746" cy="336695"/>
          </a:xfrm>
          <a:prstGeom prst="rect">
            <a:avLst/>
          </a:prstGeom>
          <a:noFill/>
        </p:spPr>
        <p:txBody>
          <a:bodyPr wrap="none" rtlCol="0">
            <a:spAutoFit/>
          </a:bodyPr>
          <a:lstStyle/>
          <a:p>
            <a:r>
              <a:rPr lang="en-US" sz="1588" b="1" i="1" dirty="0"/>
              <a:t>z</a:t>
            </a:r>
            <a:r>
              <a:rPr lang="en-US" sz="1588" b="1" i="1" baseline="-25000" dirty="0"/>
              <a:t>3</a:t>
            </a:r>
          </a:p>
        </p:txBody>
      </p:sp>
      <p:sp>
        <p:nvSpPr>
          <p:cNvPr id="50" name="TextBox 49">
            <a:extLst>
              <a:ext uri="{FF2B5EF4-FFF2-40B4-BE49-F238E27FC236}">
                <a16:creationId xmlns:a16="http://schemas.microsoft.com/office/drawing/2014/main" id="{D5923A0B-0B1D-4704-906A-DE6A207CD261}"/>
              </a:ext>
            </a:extLst>
          </p:cNvPr>
          <p:cNvSpPr txBox="1"/>
          <p:nvPr/>
        </p:nvSpPr>
        <p:spPr>
          <a:xfrm>
            <a:off x="3421314" y="648212"/>
            <a:ext cx="4849533" cy="336695"/>
          </a:xfrm>
          <a:prstGeom prst="rect">
            <a:avLst/>
          </a:prstGeom>
          <a:noFill/>
        </p:spPr>
        <p:txBody>
          <a:bodyPr wrap="none" rtlCol="0">
            <a:spAutoFit/>
          </a:bodyPr>
          <a:lstStyle/>
          <a:p>
            <a:r>
              <a:rPr lang="en-US" sz="1588" b="1" dirty="0"/>
              <a:t>Analytic Values for Configuration Variables </a:t>
            </a:r>
            <a:r>
              <a:rPr lang="en-US" sz="1588" b="1" i="1" dirty="0"/>
              <a:t>y</a:t>
            </a:r>
            <a:r>
              <a:rPr lang="en-US" sz="1588" b="1" i="1" baseline="-25000" dirty="0"/>
              <a:t>2</a:t>
            </a:r>
            <a:r>
              <a:rPr lang="en-US" sz="1588" b="1" dirty="0"/>
              <a:t>, </a:t>
            </a:r>
            <a:r>
              <a:rPr lang="en-US" sz="1588" b="1" i="1" dirty="0"/>
              <a:t>z</a:t>
            </a:r>
            <a:r>
              <a:rPr lang="en-US" sz="1588" b="1" i="1" baseline="-25000" dirty="0"/>
              <a:t>1</a:t>
            </a:r>
            <a:r>
              <a:rPr lang="en-US" sz="1588" b="1" dirty="0"/>
              <a:t>, and </a:t>
            </a:r>
            <a:r>
              <a:rPr lang="en-US" sz="1588" b="1" i="1" dirty="0"/>
              <a:t>z</a:t>
            </a:r>
            <a:r>
              <a:rPr lang="en-US" sz="1588" b="1" i="1" baseline="-25000" dirty="0"/>
              <a:t>3</a:t>
            </a:r>
            <a:endParaRPr lang="en-US" sz="1588" b="1" dirty="0"/>
          </a:p>
        </p:txBody>
      </p:sp>
      <p:sp>
        <p:nvSpPr>
          <p:cNvPr id="51" name="TextBox 50">
            <a:extLst>
              <a:ext uri="{FF2B5EF4-FFF2-40B4-BE49-F238E27FC236}">
                <a16:creationId xmlns:a16="http://schemas.microsoft.com/office/drawing/2014/main" id="{49BD0106-F4E9-4466-8CC6-E5936B5643CF}"/>
              </a:ext>
            </a:extLst>
          </p:cNvPr>
          <p:cNvSpPr txBox="1"/>
          <p:nvPr/>
        </p:nvSpPr>
        <p:spPr>
          <a:xfrm>
            <a:off x="1747307" y="2866381"/>
            <a:ext cx="429028" cy="1922321"/>
          </a:xfrm>
          <a:prstGeom prst="rect">
            <a:avLst/>
          </a:prstGeom>
          <a:noFill/>
        </p:spPr>
        <p:txBody>
          <a:bodyPr vert="vert270" wrap="none" rtlCol="0">
            <a:spAutoFit/>
          </a:bodyPr>
          <a:lstStyle/>
          <a:p>
            <a:r>
              <a:rPr lang="en-US" sz="1588" dirty="0"/>
              <a:t>Configuration variable</a:t>
            </a:r>
          </a:p>
        </p:txBody>
      </p:sp>
      <p:sp>
        <p:nvSpPr>
          <p:cNvPr id="52" name="TextBox 51">
            <a:extLst>
              <a:ext uri="{FF2B5EF4-FFF2-40B4-BE49-F238E27FC236}">
                <a16:creationId xmlns:a16="http://schemas.microsoft.com/office/drawing/2014/main" id="{0D92F3D4-0EE1-405A-A6F6-45EE78FC8A38}"/>
              </a:ext>
            </a:extLst>
          </p:cNvPr>
          <p:cNvSpPr txBox="1"/>
          <p:nvPr/>
        </p:nvSpPr>
        <p:spPr>
          <a:xfrm>
            <a:off x="3733872" y="1028460"/>
            <a:ext cx="4672241" cy="336695"/>
          </a:xfrm>
          <a:prstGeom prst="rect">
            <a:avLst/>
          </a:prstGeom>
          <a:noFill/>
        </p:spPr>
        <p:txBody>
          <a:bodyPr wrap="none" rtlCol="0">
            <a:spAutoFit/>
          </a:bodyPr>
          <a:lstStyle/>
          <a:p>
            <a:r>
              <a:rPr lang="en-US" sz="1588" dirty="0"/>
              <a:t>Case where activation enthalpy                  : </a:t>
            </a:r>
            <a:r>
              <a:rPr lang="en-US" sz="1588" i="1" dirty="0"/>
              <a:t>x</a:t>
            </a:r>
            <a:r>
              <a:rPr lang="en-US" sz="1588" i="1" baseline="-25000" dirty="0"/>
              <a:t>1</a:t>
            </a:r>
            <a:r>
              <a:rPr lang="en-US" sz="1588" i="1" dirty="0"/>
              <a:t> = x</a:t>
            </a:r>
            <a:r>
              <a:rPr lang="en-US" sz="1588" i="1" baseline="-25000" dirty="0"/>
              <a:t>2</a:t>
            </a:r>
            <a:r>
              <a:rPr lang="en-US" sz="1588" i="1" dirty="0"/>
              <a:t> = 0.5</a:t>
            </a:r>
          </a:p>
        </p:txBody>
      </p:sp>
      <mc:AlternateContent xmlns:mc="http://schemas.openxmlformats.org/markup-compatibility/2006" xmlns:a14="http://schemas.microsoft.com/office/drawing/2010/main">
        <mc:Choice Requires="a14">
          <p:sp>
            <p:nvSpPr>
              <p:cNvPr id="53" name="TextBox 52">
                <a:extLst>
                  <a:ext uri="{FF2B5EF4-FFF2-40B4-BE49-F238E27FC236}">
                    <a16:creationId xmlns:a16="http://schemas.microsoft.com/office/drawing/2014/main" id="{1239BAB8-DD35-48E7-BC3D-8084D2D4EF1C}"/>
                  </a:ext>
                </a:extLst>
              </p:cNvPr>
              <p:cNvSpPr txBox="1"/>
              <p:nvPr/>
            </p:nvSpPr>
            <p:spPr>
              <a:xfrm>
                <a:off x="6372774" y="1028461"/>
                <a:ext cx="786650" cy="32592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118" i="1">
                              <a:latin typeface="Cambria Math" panose="02040503050406030204" pitchFamily="18" charset="0"/>
                              <a:ea typeface="Cambria Math" panose="02040503050406030204" pitchFamily="18" charset="0"/>
                            </a:rPr>
                          </m:ctrlPr>
                        </m:sSubPr>
                        <m:e>
                          <m:r>
                            <a:rPr lang="en-US" sz="2118" i="1">
                              <a:latin typeface="Cambria Math" panose="02040503050406030204" pitchFamily="18" charset="0"/>
                              <a:ea typeface="Cambria Math" panose="02040503050406030204" pitchFamily="18" charset="0"/>
                            </a:rPr>
                            <m:t> </m:t>
                          </m:r>
                          <m:r>
                            <a:rPr lang="en-US" sz="2118" i="1">
                              <a:latin typeface="Cambria Math" panose="02040503050406030204" pitchFamily="18" charset="0"/>
                              <a:ea typeface="Cambria Math" panose="02040503050406030204" pitchFamily="18" charset="0"/>
                            </a:rPr>
                            <m:t>𝜀</m:t>
                          </m:r>
                        </m:e>
                        <m:sub>
                          <m:r>
                            <a:rPr lang="en-US" sz="2118" i="1">
                              <a:latin typeface="Cambria Math" panose="02040503050406030204" pitchFamily="18" charset="0"/>
                              <a:ea typeface="Cambria Math" panose="02040503050406030204" pitchFamily="18" charset="0"/>
                            </a:rPr>
                            <m:t>0</m:t>
                          </m:r>
                        </m:sub>
                      </m:sSub>
                      <m:r>
                        <a:rPr lang="en-US" sz="2118" i="1">
                          <a:latin typeface="Cambria Math" panose="02040503050406030204" pitchFamily="18" charset="0"/>
                        </a:rPr>
                        <m:t>=0</m:t>
                      </m:r>
                    </m:oMath>
                  </m:oMathPara>
                </a14:m>
                <a:endParaRPr lang="en-US" sz="2118" dirty="0"/>
              </a:p>
            </p:txBody>
          </p:sp>
        </mc:Choice>
        <mc:Fallback xmlns="">
          <p:sp>
            <p:nvSpPr>
              <p:cNvPr id="53" name="TextBox 52">
                <a:extLst>
                  <a:ext uri="{FF2B5EF4-FFF2-40B4-BE49-F238E27FC236}">
                    <a16:creationId xmlns:a16="http://schemas.microsoft.com/office/drawing/2014/main" id="{1239BAB8-DD35-48E7-BC3D-8084D2D4EF1C}"/>
                  </a:ext>
                </a:extLst>
              </p:cNvPr>
              <p:cNvSpPr txBox="1">
                <a:spLocks noRot="1" noChangeAspect="1" noMove="1" noResize="1" noEditPoints="1" noAdjustHandles="1" noChangeArrowheads="1" noChangeShapeType="1" noTextEdit="1"/>
              </p:cNvSpPr>
              <p:nvPr/>
            </p:nvSpPr>
            <p:spPr>
              <a:xfrm>
                <a:off x="6372774" y="1028461"/>
                <a:ext cx="786650" cy="325923"/>
              </a:xfrm>
              <a:prstGeom prst="rect">
                <a:avLst/>
              </a:prstGeom>
              <a:blipFill>
                <a:blip r:embed="rId3"/>
                <a:stretch>
                  <a:fillRect r="-8527" b="-13208"/>
                </a:stretch>
              </a:blipFill>
            </p:spPr>
            <p:txBody>
              <a:bodyPr/>
              <a:lstStyle/>
              <a:p>
                <a:r>
                  <a:rPr lang="en-US">
                    <a:noFill/>
                  </a:rPr>
                  <a:t> </a:t>
                </a:r>
              </a:p>
            </p:txBody>
          </p:sp>
        </mc:Fallback>
      </mc:AlternateContent>
      <p:sp>
        <p:nvSpPr>
          <p:cNvPr id="64" name="Diamond 63">
            <a:extLst>
              <a:ext uri="{FF2B5EF4-FFF2-40B4-BE49-F238E27FC236}">
                <a16:creationId xmlns:a16="http://schemas.microsoft.com/office/drawing/2014/main" id="{306E1ADF-5EFF-4EB0-8023-6F63FDB2D89D}"/>
              </a:ext>
            </a:extLst>
          </p:cNvPr>
          <p:cNvSpPr/>
          <p:nvPr/>
        </p:nvSpPr>
        <p:spPr>
          <a:xfrm>
            <a:off x="4928921" y="3526473"/>
            <a:ext cx="201706" cy="268941"/>
          </a:xfrm>
          <a:prstGeom prst="diamond">
            <a:avLst/>
          </a:prstGeom>
          <a:solidFill>
            <a:srgbClr val="FF99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grpSp>
        <p:nvGrpSpPr>
          <p:cNvPr id="77" name="Group 76">
            <a:extLst>
              <a:ext uri="{FF2B5EF4-FFF2-40B4-BE49-F238E27FC236}">
                <a16:creationId xmlns:a16="http://schemas.microsoft.com/office/drawing/2014/main" id="{0CA4F938-2E9E-46AD-96A6-3319D07BA650}"/>
              </a:ext>
            </a:extLst>
          </p:cNvPr>
          <p:cNvGrpSpPr/>
          <p:nvPr/>
        </p:nvGrpSpPr>
        <p:grpSpPr>
          <a:xfrm>
            <a:off x="9205092" y="3587002"/>
            <a:ext cx="1268372" cy="2204198"/>
            <a:chOff x="8552841" y="4065269"/>
            <a:chExt cx="1437489" cy="2080241"/>
          </a:xfrm>
        </p:grpSpPr>
        <p:sp>
          <p:nvSpPr>
            <p:cNvPr id="56" name="TextBox 55">
              <a:extLst>
                <a:ext uri="{FF2B5EF4-FFF2-40B4-BE49-F238E27FC236}">
                  <a16:creationId xmlns:a16="http://schemas.microsoft.com/office/drawing/2014/main" id="{0435C207-3714-4E47-A00D-1F42A5F2F4B5}"/>
                </a:ext>
              </a:extLst>
            </p:cNvPr>
            <p:cNvSpPr txBox="1"/>
            <p:nvPr/>
          </p:nvSpPr>
          <p:spPr>
            <a:xfrm>
              <a:off x="8774568" y="4421432"/>
              <a:ext cx="1215762" cy="497306"/>
            </a:xfrm>
            <a:prstGeom prst="rect">
              <a:avLst/>
            </a:prstGeom>
            <a:noFill/>
          </p:spPr>
          <p:txBody>
            <a:bodyPr wrap="none" rtlCol="0">
              <a:spAutoFit/>
            </a:bodyPr>
            <a:lstStyle/>
            <a:p>
              <a:r>
                <a:rPr lang="en-US" sz="1412" b="1" i="1" dirty="0"/>
                <a:t>y</a:t>
              </a:r>
              <a:r>
                <a:rPr lang="en-US" sz="1412" b="1" i="1" baseline="-25000" dirty="0"/>
                <a:t>2 </a:t>
              </a:r>
              <a:r>
                <a:rPr lang="en-US" sz="1412" b="1" i="1" dirty="0"/>
                <a:t>= 0.250/2</a:t>
              </a:r>
            </a:p>
            <a:p>
              <a:r>
                <a:rPr lang="en-US" sz="1412" b="1" i="1" dirty="0"/>
                <a:t>    = 0.125</a:t>
              </a:r>
            </a:p>
          </p:txBody>
        </p:sp>
        <p:sp>
          <p:nvSpPr>
            <p:cNvPr id="61" name="Rectangle: Rounded Corners 60">
              <a:extLst>
                <a:ext uri="{FF2B5EF4-FFF2-40B4-BE49-F238E27FC236}">
                  <a16:creationId xmlns:a16="http://schemas.microsoft.com/office/drawing/2014/main" id="{A1766C42-70B5-468E-B209-34B5EB740C33}"/>
                </a:ext>
              </a:extLst>
            </p:cNvPr>
            <p:cNvSpPr/>
            <p:nvPr/>
          </p:nvSpPr>
          <p:spPr>
            <a:xfrm>
              <a:off x="8552841" y="4065269"/>
              <a:ext cx="1376303" cy="2080241"/>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63" name="Diamond 62">
              <a:extLst>
                <a:ext uri="{FF2B5EF4-FFF2-40B4-BE49-F238E27FC236}">
                  <a16:creationId xmlns:a16="http://schemas.microsoft.com/office/drawing/2014/main" id="{A7D5A569-05FB-438F-A242-36D40824D2CB}"/>
                </a:ext>
              </a:extLst>
            </p:cNvPr>
            <p:cNvSpPr/>
            <p:nvPr/>
          </p:nvSpPr>
          <p:spPr>
            <a:xfrm>
              <a:off x="8637631" y="4448396"/>
              <a:ext cx="198120" cy="290899"/>
            </a:xfrm>
            <a:prstGeom prst="diamond">
              <a:avLst/>
            </a:prstGeom>
            <a:solidFill>
              <a:srgbClr val="FF00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65" name="TextBox 64">
              <a:extLst>
                <a:ext uri="{FF2B5EF4-FFF2-40B4-BE49-F238E27FC236}">
                  <a16:creationId xmlns:a16="http://schemas.microsoft.com/office/drawing/2014/main" id="{05ABCB2C-25A4-45DC-976A-C74C0D942912}"/>
                </a:ext>
              </a:extLst>
            </p:cNvPr>
            <p:cNvSpPr txBox="1"/>
            <p:nvPr/>
          </p:nvSpPr>
          <p:spPr>
            <a:xfrm>
              <a:off x="8637631" y="4123278"/>
              <a:ext cx="1293154" cy="292224"/>
            </a:xfrm>
            <a:prstGeom prst="rect">
              <a:avLst/>
            </a:prstGeom>
            <a:noFill/>
          </p:spPr>
          <p:txBody>
            <a:bodyPr wrap="none" rtlCol="0">
              <a:spAutoFit/>
            </a:bodyPr>
            <a:lstStyle/>
            <a:p>
              <a:r>
                <a:rPr lang="en-US" sz="1412" b="1" i="1" dirty="0"/>
                <a:t>Nat. Top. #1:</a:t>
              </a:r>
            </a:p>
          </p:txBody>
        </p:sp>
        <p:sp>
          <p:nvSpPr>
            <p:cNvPr id="66" name="Diamond 65">
              <a:extLst>
                <a:ext uri="{FF2B5EF4-FFF2-40B4-BE49-F238E27FC236}">
                  <a16:creationId xmlns:a16="http://schemas.microsoft.com/office/drawing/2014/main" id="{04D78A79-E633-4C37-9C1D-6DA0CEEAA714}"/>
                </a:ext>
              </a:extLst>
            </p:cNvPr>
            <p:cNvSpPr/>
            <p:nvPr/>
          </p:nvSpPr>
          <p:spPr>
            <a:xfrm>
              <a:off x="8649387" y="5641533"/>
              <a:ext cx="228600" cy="304800"/>
            </a:xfrm>
            <a:prstGeom prst="diamon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68" name="Diamond 67">
              <a:extLst>
                <a:ext uri="{FF2B5EF4-FFF2-40B4-BE49-F238E27FC236}">
                  <a16:creationId xmlns:a16="http://schemas.microsoft.com/office/drawing/2014/main" id="{DC14C0A9-6DC0-445E-BC83-99E24150E35A}"/>
                </a:ext>
              </a:extLst>
            </p:cNvPr>
            <p:cNvSpPr/>
            <p:nvPr/>
          </p:nvSpPr>
          <p:spPr>
            <a:xfrm>
              <a:off x="8647146" y="5131920"/>
              <a:ext cx="228600" cy="304800"/>
            </a:xfrm>
            <a:prstGeom prst="diamond">
              <a:avLst/>
            </a:prstGeom>
            <a:solidFill>
              <a:srgbClr val="00CC00"/>
            </a:solidFill>
            <a:ln>
              <a:solidFill>
                <a:srgbClr val="33993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algn="ctr"/>
              <a:endParaRPr lang="en-US" sz="1588"/>
            </a:p>
          </p:txBody>
        </p:sp>
        <p:sp>
          <p:nvSpPr>
            <p:cNvPr id="69" name="TextBox 68">
              <a:extLst>
                <a:ext uri="{FF2B5EF4-FFF2-40B4-BE49-F238E27FC236}">
                  <a16:creationId xmlns:a16="http://schemas.microsoft.com/office/drawing/2014/main" id="{4B6E9240-D3DC-4E37-9A64-52DAA0E84AB5}"/>
                </a:ext>
              </a:extLst>
            </p:cNvPr>
            <p:cNvSpPr txBox="1"/>
            <p:nvPr/>
          </p:nvSpPr>
          <p:spPr>
            <a:xfrm>
              <a:off x="8856218" y="5094755"/>
              <a:ext cx="1008653" cy="292224"/>
            </a:xfrm>
            <a:prstGeom prst="rect">
              <a:avLst/>
            </a:prstGeom>
            <a:noFill/>
          </p:spPr>
          <p:txBody>
            <a:bodyPr wrap="none" rtlCol="0">
              <a:spAutoFit/>
            </a:bodyPr>
            <a:lstStyle/>
            <a:p>
              <a:r>
                <a:rPr lang="en-US" sz="1412" b="1" i="1" dirty="0"/>
                <a:t>z</a:t>
              </a:r>
              <a:r>
                <a:rPr lang="en-US" sz="1412" b="1" i="1" baseline="-25000" dirty="0"/>
                <a:t>1 </a:t>
              </a:r>
              <a:r>
                <a:rPr lang="en-US" sz="1412" b="1" i="1" dirty="0"/>
                <a:t>= 0.315</a:t>
              </a:r>
            </a:p>
          </p:txBody>
        </p:sp>
        <p:sp>
          <p:nvSpPr>
            <p:cNvPr id="70" name="TextBox 69">
              <a:extLst>
                <a:ext uri="{FF2B5EF4-FFF2-40B4-BE49-F238E27FC236}">
                  <a16:creationId xmlns:a16="http://schemas.microsoft.com/office/drawing/2014/main" id="{387FF84A-E211-4269-AC13-B9D3A0CD429E}"/>
                </a:ext>
              </a:extLst>
            </p:cNvPr>
            <p:cNvSpPr txBox="1"/>
            <p:nvPr/>
          </p:nvSpPr>
          <p:spPr>
            <a:xfrm>
              <a:off x="8884169" y="5589535"/>
              <a:ext cx="1008653" cy="292224"/>
            </a:xfrm>
            <a:prstGeom prst="rect">
              <a:avLst/>
            </a:prstGeom>
            <a:noFill/>
          </p:spPr>
          <p:txBody>
            <a:bodyPr wrap="none" rtlCol="0">
              <a:spAutoFit/>
            </a:bodyPr>
            <a:lstStyle/>
            <a:p>
              <a:r>
                <a:rPr lang="en-US" sz="1412" b="1" i="1" dirty="0"/>
                <a:t>z</a:t>
              </a:r>
              <a:r>
                <a:rPr lang="en-US" sz="1412" b="1" i="1" baseline="-25000" dirty="0"/>
                <a:t>3 </a:t>
              </a:r>
              <a:r>
                <a:rPr lang="en-US" sz="1412" b="1" i="1" dirty="0"/>
                <a:t>= 0.065</a:t>
              </a:r>
            </a:p>
          </p:txBody>
        </p:sp>
      </p:grpSp>
      <p:grpSp>
        <p:nvGrpSpPr>
          <p:cNvPr id="73" name="Group 72">
            <a:extLst>
              <a:ext uri="{FF2B5EF4-FFF2-40B4-BE49-F238E27FC236}">
                <a16:creationId xmlns:a16="http://schemas.microsoft.com/office/drawing/2014/main" id="{EAF6C22B-E5A8-448E-95F5-A52EA5B44B93}"/>
              </a:ext>
            </a:extLst>
          </p:cNvPr>
          <p:cNvGrpSpPr/>
          <p:nvPr/>
        </p:nvGrpSpPr>
        <p:grpSpPr>
          <a:xfrm>
            <a:off x="4928921" y="4504765"/>
            <a:ext cx="201706" cy="423342"/>
            <a:chOff x="8915400" y="6606812"/>
            <a:chExt cx="228600" cy="479788"/>
          </a:xfrm>
          <a:solidFill>
            <a:srgbClr val="FFCCCC"/>
          </a:solidFill>
        </p:grpSpPr>
        <p:sp>
          <p:nvSpPr>
            <p:cNvPr id="72" name="Isosceles Triangle 71">
              <a:extLst>
                <a:ext uri="{FF2B5EF4-FFF2-40B4-BE49-F238E27FC236}">
                  <a16:creationId xmlns:a16="http://schemas.microsoft.com/office/drawing/2014/main" id="{0A5C0540-7EF9-4C25-9B56-E6D58C181C67}"/>
                </a:ext>
              </a:extLst>
            </p:cNvPr>
            <p:cNvSpPr/>
            <p:nvPr/>
          </p:nvSpPr>
          <p:spPr>
            <a:xfrm flipV="1">
              <a:off x="8915400" y="6835412"/>
              <a:ext cx="228600" cy="251188"/>
            </a:xfrm>
            <a:prstGeom prst="triangle">
              <a:avLst/>
            </a:prstGeom>
            <a:grp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algn="ctr"/>
              <a:endParaRPr lang="en-US" sz="1588"/>
            </a:p>
          </p:txBody>
        </p:sp>
        <p:sp>
          <p:nvSpPr>
            <p:cNvPr id="67" name="Isosceles Triangle 66">
              <a:extLst>
                <a:ext uri="{FF2B5EF4-FFF2-40B4-BE49-F238E27FC236}">
                  <a16:creationId xmlns:a16="http://schemas.microsoft.com/office/drawing/2014/main" id="{9D119024-EA1F-4CC8-B9C1-F5D97DDEACB1}"/>
                </a:ext>
              </a:extLst>
            </p:cNvPr>
            <p:cNvSpPr/>
            <p:nvPr/>
          </p:nvSpPr>
          <p:spPr>
            <a:xfrm>
              <a:off x="8915400" y="6606812"/>
              <a:ext cx="228600" cy="251188"/>
            </a:xfrm>
            <a:prstGeom prst="triangle">
              <a:avLst/>
            </a:prstGeom>
            <a:solidFill>
              <a:schemeClr val="accent6">
                <a:lumMod val="40000"/>
                <a:lumOff val="6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grpSp>
      <p:sp>
        <p:nvSpPr>
          <p:cNvPr id="74" name="TextBox 73">
            <a:extLst>
              <a:ext uri="{FF2B5EF4-FFF2-40B4-BE49-F238E27FC236}">
                <a16:creationId xmlns:a16="http://schemas.microsoft.com/office/drawing/2014/main" id="{534B7E43-B848-4250-8A46-026D67C5C87F}"/>
              </a:ext>
            </a:extLst>
          </p:cNvPr>
          <p:cNvSpPr txBox="1"/>
          <p:nvPr/>
        </p:nvSpPr>
        <p:spPr>
          <a:xfrm>
            <a:off x="3742764" y="6320065"/>
            <a:ext cx="3126882" cy="336695"/>
          </a:xfrm>
          <a:prstGeom prst="rect">
            <a:avLst/>
          </a:prstGeom>
          <a:noFill/>
        </p:spPr>
        <p:txBody>
          <a:bodyPr wrap="none" rtlCol="0">
            <a:spAutoFit/>
          </a:bodyPr>
          <a:lstStyle/>
          <a:p>
            <a:r>
              <a:rPr lang="en-US" sz="1588" i="1" dirty="0"/>
              <a:t>h</a:t>
            </a:r>
            <a:r>
              <a:rPr lang="en-US" sz="1588" dirty="0"/>
              <a:t>: interaction enthalpy parameter;  </a:t>
            </a:r>
          </a:p>
        </p:txBody>
      </p:sp>
      <mc:AlternateContent xmlns:mc="http://schemas.openxmlformats.org/markup-compatibility/2006" xmlns:a14="http://schemas.microsoft.com/office/drawing/2010/main">
        <mc:Choice Requires="a14">
          <p:sp>
            <p:nvSpPr>
              <p:cNvPr id="75" name="TextBox 74">
                <a:extLst>
                  <a:ext uri="{FF2B5EF4-FFF2-40B4-BE49-F238E27FC236}">
                    <a16:creationId xmlns:a16="http://schemas.microsoft.com/office/drawing/2014/main" id="{5091DE03-4E94-4D67-BDC3-6F5DD2C30082}"/>
                  </a:ext>
                </a:extLst>
              </p:cNvPr>
              <p:cNvSpPr txBox="1"/>
              <p:nvPr/>
            </p:nvSpPr>
            <p:spPr>
              <a:xfrm>
                <a:off x="6970059" y="6374378"/>
                <a:ext cx="786650" cy="24436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588" b="1" i="1">
                              <a:latin typeface="Cambria Math" panose="02040503050406030204" pitchFamily="18" charset="0"/>
                              <a:ea typeface="Cambria Math" panose="02040503050406030204" pitchFamily="18" charset="0"/>
                            </a:rPr>
                          </m:ctrlPr>
                        </m:sSubPr>
                        <m:e>
                          <m:r>
                            <a:rPr lang="en-US" sz="1588" b="1" i="1">
                              <a:latin typeface="Cambria Math" panose="02040503050406030204" pitchFamily="18" charset="0"/>
                              <a:ea typeface="Cambria Math" panose="02040503050406030204" pitchFamily="18" charset="0"/>
                            </a:rPr>
                            <m:t> </m:t>
                          </m:r>
                          <m:r>
                            <a:rPr lang="en-US" sz="1588" b="1" i="1">
                              <a:latin typeface="Cambria Math" panose="02040503050406030204" pitchFamily="18" charset="0"/>
                              <a:ea typeface="Cambria Math" panose="02040503050406030204" pitchFamily="18" charset="0"/>
                            </a:rPr>
                            <m:t>𝒉</m:t>
                          </m:r>
                          <m:r>
                            <a:rPr lang="en-US" sz="1588" b="1" i="1">
                              <a:latin typeface="Cambria Math" panose="02040503050406030204" pitchFamily="18" charset="0"/>
                              <a:ea typeface="Cambria Math" panose="02040503050406030204" pitchFamily="18" charset="0"/>
                            </a:rPr>
                            <m:t>=</m:t>
                          </m:r>
                          <m:r>
                            <a:rPr lang="en-US" sz="1588" b="1" i="1">
                              <a:latin typeface="Cambria Math" panose="02040503050406030204" pitchFamily="18" charset="0"/>
                              <a:ea typeface="Cambria Math" panose="02040503050406030204" pitchFamily="18" charset="0"/>
                            </a:rPr>
                            <m:t>𝒆𝒙𝒑</m:t>
                          </m:r>
                          <m:r>
                            <a:rPr lang="en-US" sz="1588" b="1" i="1">
                              <a:latin typeface="Cambria Math" panose="02040503050406030204" pitchFamily="18" charset="0"/>
                              <a:ea typeface="Cambria Math" panose="02040503050406030204" pitchFamily="18" charset="0"/>
                            </a:rPr>
                            <m:t>(</m:t>
                          </m:r>
                          <m:r>
                            <a:rPr lang="en-US" sz="1588" b="1" i="1">
                              <a:latin typeface="Cambria Math" panose="02040503050406030204" pitchFamily="18" charset="0"/>
                              <a:ea typeface="Cambria Math" panose="02040503050406030204" pitchFamily="18" charset="0"/>
                            </a:rPr>
                            <m:t>𝟐</m:t>
                          </m:r>
                          <m:r>
                            <a:rPr lang="en-US" sz="1588" b="1" i="1">
                              <a:latin typeface="Cambria Math" panose="02040503050406030204" pitchFamily="18" charset="0"/>
                              <a:ea typeface="Cambria Math" panose="02040503050406030204" pitchFamily="18" charset="0"/>
                            </a:rPr>
                            <m:t>𝜺</m:t>
                          </m:r>
                        </m:e>
                        <m:sub>
                          <m:r>
                            <a:rPr lang="en-US" sz="1588" b="1" i="1">
                              <a:latin typeface="Cambria Math" panose="02040503050406030204" pitchFamily="18" charset="0"/>
                              <a:ea typeface="Cambria Math" panose="02040503050406030204" pitchFamily="18" charset="0"/>
                            </a:rPr>
                            <m:t>𝟏</m:t>
                          </m:r>
                        </m:sub>
                      </m:sSub>
                      <m:r>
                        <a:rPr lang="en-US" sz="1588" b="1" i="1">
                          <a:latin typeface="Cambria Math" panose="02040503050406030204" pitchFamily="18" charset="0"/>
                          <a:ea typeface="Cambria Math" panose="02040503050406030204" pitchFamily="18" charset="0"/>
                        </a:rPr>
                        <m:t>)</m:t>
                      </m:r>
                    </m:oMath>
                  </m:oMathPara>
                </a14:m>
                <a:endParaRPr lang="en-US" sz="1588" b="1" dirty="0"/>
              </a:p>
            </p:txBody>
          </p:sp>
        </mc:Choice>
        <mc:Fallback xmlns="">
          <p:sp>
            <p:nvSpPr>
              <p:cNvPr id="75" name="TextBox 74">
                <a:extLst>
                  <a:ext uri="{FF2B5EF4-FFF2-40B4-BE49-F238E27FC236}">
                    <a16:creationId xmlns:a16="http://schemas.microsoft.com/office/drawing/2014/main" id="{5091DE03-4E94-4D67-BDC3-6F5DD2C30082}"/>
                  </a:ext>
                </a:extLst>
              </p:cNvPr>
              <p:cNvSpPr txBox="1">
                <a:spLocks noRot="1" noChangeAspect="1" noMove="1" noResize="1" noEditPoints="1" noAdjustHandles="1" noChangeArrowheads="1" noChangeShapeType="1" noTextEdit="1"/>
              </p:cNvSpPr>
              <p:nvPr/>
            </p:nvSpPr>
            <p:spPr>
              <a:xfrm>
                <a:off x="6970059" y="6374378"/>
                <a:ext cx="786650" cy="244362"/>
              </a:xfrm>
              <a:prstGeom prst="rect">
                <a:avLst/>
              </a:prstGeom>
              <a:blipFill>
                <a:blip r:embed="rId4"/>
                <a:stretch>
                  <a:fillRect l="-3876" r="-74419" b="-32500"/>
                </a:stretch>
              </a:blipFill>
            </p:spPr>
            <p:txBody>
              <a:bodyPr/>
              <a:lstStyle/>
              <a:p>
                <a:r>
                  <a:rPr lang="en-US">
                    <a:noFill/>
                  </a:rPr>
                  <a:t> </a:t>
                </a:r>
              </a:p>
            </p:txBody>
          </p:sp>
        </mc:Fallback>
      </mc:AlternateContent>
      <p:sp>
        <p:nvSpPr>
          <p:cNvPr id="76" name="TextBox 75">
            <a:extLst>
              <a:ext uri="{FF2B5EF4-FFF2-40B4-BE49-F238E27FC236}">
                <a16:creationId xmlns:a16="http://schemas.microsoft.com/office/drawing/2014/main" id="{3E5A194D-0BBB-41BB-BA5C-0728C5863B66}"/>
              </a:ext>
            </a:extLst>
          </p:cNvPr>
          <p:cNvSpPr txBox="1"/>
          <p:nvPr/>
        </p:nvSpPr>
        <p:spPr>
          <a:xfrm>
            <a:off x="3269264" y="92943"/>
            <a:ext cx="5681042" cy="418256"/>
          </a:xfrm>
          <a:prstGeom prst="rect">
            <a:avLst/>
          </a:prstGeom>
          <a:noFill/>
        </p:spPr>
        <p:txBody>
          <a:bodyPr wrap="none" rtlCol="0">
            <a:spAutoFit/>
          </a:bodyPr>
          <a:lstStyle/>
          <a:p>
            <a:r>
              <a:rPr lang="en-US" sz="2118" b="1" dirty="0"/>
              <a:t>We Can Obtain Analytic Results for Certain Cases</a:t>
            </a:r>
          </a:p>
        </p:txBody>
      </p:sp>
      <p:cxnSp>
        <p:nvCxnSpPr>
          <p:cNvPr id="78" name="Straight Connector 77">
            <a:extLst>
              <a:ext uri="{FF2B5EF4-FFF2-40B4-BE49-F238E27FC236}">
                <a16:creationId xmlns:a16="http://schemas.microsoft.com/office/drawing/2014/main" id="{70B99555-06CF-4E52-934D-1BC587151B1A}"/>
              </a:ext>
            </a:extLst>
          </p:cNvPr>
          <p:cNvCxnSpPr>
            <a:cxnSpLocks/>
          </p:cNvCxnSpPr>
          <p:nvPr/>
        </p:nvCxnSpPr>
        <p:spPr>
          <a:xfrm>
            <a:off x="2532269" y="4727652"/>
            <a:ext cx="65641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0A6495A9-18BA-47A6-9DFD-4ED0321002D2}"/>
              </a:ext>
            </a:extLst>
          </p:cNvPr>
          <p:cNvCxnSpPr>
            <a:cxnSpLocks/>
          </p:cNvCxnSpPr>
          <p:nvPr/>
        </p:nvCxnSpPr>
        <p:spPr>
          <a:xfrm>
            <a:off x="2564029" y="3132592"/>
            <a:ext cx="65641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DAB1A5A-E166-4E01-AF39-B25E22F358FC}"/>
              </a:ext>
            </a:extLst>
          </p:cNvPr>
          <p:cNvCxnSpPr>
            <a:cxnSpLocks/>
          </p:cNvCxnSpPr>
          <p:nvPr/>
        </p:nvCxnSpPr>
        <p:spPr>
          <a:xfrm>
            <a:off x="2578089" y="5345016"/>
            <a:ext cx="6564101" cy="0"/>
          </a:xfrm>
          <a:prstGeom prst="line">
            <a:avLst/>
          </a:prstGeom>
        </p:spPr>
        <p:style>
          <a:lnRef idx="1">
            <a:schemeClr val="accent1"/>
          </a:lnRef>
          <a:fillRef idx="0">
            <a:schemeClr val="accent1"/>
          </a:fillRef>
          <a:effectRef idx="0">
            <a:schemeClr val="accent1"/>
          </a:effectRef>
          <a:fontRef idx="minor">
            <a:schemeClr val="tx1"/>
          </a:fontRef>
        </p:style>
      </p:cxnSp>
      <p:sp>
        <p:nvSpPr>
          <p:cNvPr id="82" name="Diamond 81">
            <a:extLst>
              <a:ext uri="{FF2B5EF4-FFF2-40B4-BE49-F238E27FC236}">
                <a16:creationId xmlns:a16="http://schemas.microsoft.com/office/drawing/2014/main" id="{81D5F7F4-38D3-477E-8977-8D3FD6F30E6F}"/>
              </a:ext>
            </a:extLst>
          </p:cNvPr>
          <p:cNvSpPr/>
          <p:nvPr/>
        </p:nvSpPr>
        <p:spPr>
          <a:xfrm>
            <a:off x="7262531" y="5210545"/>
            <a:ext cx="201706" cy="268941"/>
          </a:xfrm>
          <a:prstGeom prst="diamond">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71" name="Diamond 70">
            <a:extLst>
              <a:ext uri="{FF2B5EF4-FFF2-40B4-BE49-F238E27FC236}">
                <a16:creationId xmlns:a16="http://schemas.microsoft.com/office/drawing/2014/main" id="{BD892F0F-1897-454C-A821-05311CA19CEC}"/>
              </a:ext>
            </a:extLst>
          </p:cNvPr>
          <p:cNvSpPr/>
          <p:nvPr/>
        </p:nvSpPr>
        <p:spPr>
          <a:xfrm>
            <a:off x="7488480" y="4591337"/>
            <a:ext cx="201706" cy="268941"/>
          </a:xfrm>
          <a:prstGeom prst="diamond">
            <a:avLst/>
          </a:prstGeom>
          <a:solidFill>
            <a:srgbClr val="FF00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81" name="Diamond 80">
            <a:extLst>
              <a:ext uri="{FF2B5EF4-FFF2-40B4-BE49-F238E27FC236}">
                <a16:creationId xmlns:a16="http://schemas.microsoft.com/office/drawing/2014/main" id="{834EB3B5-7C8E-448B-BA46-B66ED6C8C228}"/>
              </a:ext>
            </a:extLst>
          </p:cNvPr>
          <p:cNvSpPr/>
          <p:nvPr/>
        </p:nvSpPr>
        <p:spPr>
          <a:xfrm>
            <a:off x="7638011" y="3000717"/>
            <a:ext cx="201706" cy="268941"/>
          </a:xfrm>
          <a:prstGeom prst="diamond">
            <a:avLst/>
          </a:prstGeom>
          <a:solidFill>
            <a:srgbClr val="00800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84" name="TextBox 83">
            <a:extLst>
              <a:ext uri="{FF2B5EF4-FFF2-40B4-BE49-F238E27FC236}">
                <a16:creationId xmlns:a16="http://schemas.microsoft.com/office/drawing/2014/main" id="{7EC0B09F-ED3A-4A87-AAC5-F695A458C7C5}"/>
              </a:ext>
            </a:extLst>
          </p:cNvPr>
          <p:cNvSpPr txBox="1"/>
          <p:nvPr/>
        </p:nvSpPr>
        <p:spPr>
          <a:xfrm>
            <a:off x="9614572" y="147050"/>
            <a:ext cx="2313902" cy="369332"/>
          </a:xfrm>
          <a:prstGeom prst="rect">
            <a:avLst/>
          </a:prstGeom>
          <a:noFill/>
        </p:spPr>
        <p:txBody>
          <a:bodyPr wrap="none" rtlCol="0">
            <a:spAutoFit/>
          </a:bodyPr>
          <a:lstStyle/>
          <a:p>
            <a:pPr algn="ctr"/>
            <a:r>
              <a:rPr lang="en-US" dirty="0"/>
              <a:t>Natural Topography #1</a:t>
            </a:r>
          </a:p>
        </p:txBody>
      </p:sp>
      <p:cxnSp>
        <p:nvCxnSpPr>
          <p:cNvPr id="80" name="Straight Connector 79">
            <a:extLst>
              <a:ext uri="{FF2B5EF4-FFF2-40B4-BE49-F238E27FC236}">
                <a16:creationId xmlns:a16="http://schemas.microsoft.com/office/drawing/2014/main" id="{ECE72455-F432-48FC-B9A6-30BCCE9C43B4}"/>
              </a:ext>
            </a:extLst>
          </p:cNvPr>
          <p:cNvCxnSpPr>
            <a:cxnSpLocks/>
          </p:cNvCxnSpPr>
          <p:nvPr/>
        </p:nvCxnSpPr>
        <p:spPr>
          <a:xfrm>
            <a:off x="7378052" y="3132592"/>
            <a:ext cx="0" cy="2821092"/>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36AFE415-6C46-48B1-8661-F3A4E1725F1F}"/>
              </a:ext>
            </a:extLst>
          </p:cNvPr>
          <p:cNvCxnSpPr>
            <a:cxnSpLocks/>
          </p:cNvCxnSpPr>
          <p:nvPr/>
        </p:nvCxnSpPr>
        <p:spPr>
          <a:xfrm>
            <a:off x="7756204" y="3132592"/>
            <a:ext cx="0" cy="2821092"/>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2061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284B13-59B6-4CB4-BD81-AD5D4F632254}"/>
              </a:ext>
            </a:extLst>
          </p:cNvPr>
          <p:cNvSpPr txBox="1"/>
          <p:nvPr/>
        </p:nvSpPr>
        <p:spPr>
          <a:xfrm>
            <a:off x="2922909" y="155251"/>
            <a:ext cx="6346180" cy="961545"/>
          </a:xfrm>
          <a:prstGeom prst="rect">
            <a:avLst/>
          </a:prstGeom>
          <a:noFill/>
        </p:spPr>
        <p:txBody>
          <a:bodyPr wrap="square" rtlCol="0">
            <a:spAutoFit/>
          </a:bodyPr>
          <a:lstStyle/>
          <a:p>
            <a:pPr algn="ctr"/>
            <a:r>
              <a:rPr lang="en-US" sz="2824" dirty="0"/>
              <a:t>Configuration Variable Values and Likely </a:t>
            </a:r>
            <a:r>
              <a:rPr lang="en-US" sz="2824" i="1" dirty="0"/>
              <a:t>h-value</a:t>
            </a:r>
            <a:r>
              <a:rPr lang="en-US" sz="2824" dirty="0"/>
              <a:t> Range for Pattern #1</a:t>
            </a:r>
            <a:endParaRPr lang="en-US" sz="2824" i="1" dirty="0"/>
          </a:p>
        </p:txBody>
      </p:sp>
      <p:sp>
        <p:nvSpPr>
          <p:cNvPr id="3" name="TextBox 2">
            <a:extLst>
              <a:ext uri="{FF2B5EF4-FFF2-40B4-BE49-F238E27FC236}">
                <a16:creationId xmlns:a16="http://schemas.microsoft.com/office/drawing/2014/main" id="{403BEC15-8788-48BE-BD36-1F90148B0BA6}"/>
              </a:ext>
            </a:extLst>
          </p:cNvPr>
          <p:cNvSpPr txBox="1"/>
          <p:nvPr/>
        </p:nvSpPr>
        <p:spPr>
          <a:xfrm>
            <a:off x="2061882" y="1116796"/>
            <a:ext cx="8068235" cy="1802866"/>
          </a:xfrm>
          <a:prstGeom prst="rect">
            <a:avLst/>
          </a:prstGeom>
          <a:noFill/>
        </p:spPr>
        <p:txBody>
          <a:bodyPr wrap="square" rtlCol="0">
            <a:spAutoFit/>
          </a:bodyPr>
          <a:lstStyle/>
          <a:p>
            <a:endParaRPr lang="en-US" sz="1588" dirty="0"/>
          </a:p>
          <a:p>
            <a:r>
              <a:rPr lang="en-US" sz="1588" b="1" dirty="0"/>
              <a:t>Step 7: Visually estimate a range of potential </a:t>
            </a:r>
            <a:r>
              <a:rPr lang="en-US" sz="1588" b="1" i="1" dirty="0"/>
              <a:t>h-values</a:t>
            </a:r>
            <a:r>
              <a:rPr lang="en-US" sz="1588" b="1" dirty="0"/>
              <a:t> </a:t>
            </a:r>
            <a:r>
              <a:rPr lang="en-US" sz="1588" dirty="0"/>
              <a:t>that might conceivably yield topographies that would be considered “best matches” to the initial natural topography. </a:t>
            </a:r>
          </a:p>
          <a:p>
            <a:endParaRPr lang="en-US" sz="1588" dirty="0"/>
          </a:p>
          <a:p>
            <a:pPr marL="285750" indent="-285750">
              <a:buFont typeface="Arial" panose="020B0604020202020204" pitchFamily="34" charset="0"/>
              <a:buChar char="•"/>
            </a:pPr>
            <a:r>
              <a:rPr lang="en-US" sz="1588" dirty="0"/>
              <a:t>This range of </a:t>
            </a:r>
            <a:r>
              <a:rPr lang="en-US" sz="1588" i="1" dirty="0"/>
              <a:t>h-values</a:t>
            </a:r>
            <a:r>
              <a:rPr lang="en-US" sz="1588" dirty="0"/>
              <a:t> will be used to run the program again, stepwise, through the various </a:t>
            </a:r>
            <a:r>
              <a:rPr lang="en-US" sz="1588" i="1" dirty="0"/>
              <a:t>h-values</a:t>
            </a:r>
            <a:r>
              <a:rPr lang="en-US" sz="1588" dirty="0"/>
              <a:t> and to obtain resulting free energy-minimized topographies, with their configuration values. </a:t>
            </a:r>
          </a:p>
        </p:txBody>
      </p:sp>
      <p:sp>
        <p:nvSpPr>
          <p:cNvPr id="4" name="TextBox 3">
            <a:extLst>
              <a:ext uri="{FF2B5EF4-FFF2-40B4-BE49-F238E27FC236}">
                <a16:creationId xmlns:a16="http://schemas.microsoft.com/office/drawing/2014/main" id="{8438C9E0-B183-4717-850A-9D442D9CF6D3}"/>
              </a:ext>
            </a:extLst>
          </p:cNvPr>
          <p:cNvSpPr txBox="1"/>
          <p:nvPr/>
        </p:nvSpPr>
        <p:spPr>
          <a:xfrm>
            <a:off x="2061882" y="3036906"/>
            <a:ext cx="8068235" cy="2047227"/>
          </a:xfrm>
          <a:prstGeom prst="rect">
            <a:avLst/>
          </a:prstGeom>
          <a:noFill/>
        </p:spPr>
        <p:txBody>
          <a:bodyPr wrap="square" rtlCol="0">
            <a:spAutoFit/>
          </a:bodyPr>
          <a:lstStyle/>
          <a:p>
            <a:endParaRPr lang="en-US" sz="1588" dirty="0"/>
          </a:p>
          <a:p>
            <a:r>
              <a:rPr lang="en-US" sz="1588" b="1" dirty="0"/>
              <a:t>A reasonable test range for “best” </a:t>
            </a:r>
            <a:r>
              <a:rPr lang="en-US" sz="1588" b="1" i="1" dirty="0"/>
              <a:t>h-values </a:t>
            </a:r>
            <a:r>
              <a:rPr lang="en-US" sz="1588" b="1" dirty="0"/>
              <a:t>would be 1.45 &lt; </a:t>
            </a:r>
            <a:r>
              <a:rPr lang="en-US" sz="1588" b="1" i="1" dirty="0"/>
              <a:t>h-value</a:t>
            </a:r>
            <a:r>
              <a:rPr lang="en-US" sz="1588" b="1" dirty="0"/>
              <a:t> &lt; 1.5</a:t>
            </a:r>
            <a:r>
              <a:rPr lang="en-US" sz="1588" dirty="0"/>
              <a:t>. (See placement of configuration variable values on analytic graph.)  </a:t>
            </a:r>
          </a:p>
          <a:p>
            <a:endParaRPr lang="en-US" sz="1588" dirty="0"/>
          </a:p>
          <a:p>
            <a:pPr marL="285750" indent="-285750">
              <a:buFont typeface="Arial" panose="020B0604020202020204" pitchFamily="34" charset="0"/>
              <a:buChar char="•"/>
            </a:pPr>
            <a:r>
              <a:rPr lang="en-US" sz="1588" dirty="0"/>
              <a:t>The configuration variable value </a:t>
            </a:r>
            <a:r>
              <a:rPr lang="en-US" sz="1588" i="1" dirty="0"/>
              <a:t>z</a:t>
            </a:r>
            <a:r>
              <a:rPr lang="en-US" sz="1588" i="1" baseline="-25000" dirty="0"/>
              <a:t>1</a:t>
            </a:r>
            <a:r>
              <a:rPr lang="en-US" sz="1588" dirty="0"/>
              <a:t> corresponds to an h-value of approximately 1.45, whereas the </a:t>
            </a:r>
            <a:r>
              <a:rPr lang="en-US" sz="1588" i="1" dirty="0"/>
              <a:t>z</a:t>
            </a:r>
            <a:r>
              <a:rPr lang="en-US" sz="1588" i="1" baseline="-25000" dirty="0"/>
              <a:t>3</a:t>
            </a:r>
            <a:r>
              <a:rPr lang="en-US" sz="1588" dirty="0"/>
              <a:t> value corresponds to an h-value of approximately 1.5. The configuration variable </a:t>
            </a:r>
            <a:r>
              <a:rPr lang="en-US" sz="1588" i="1" dirty="0"/>
              <a:t>y</a:t>
            </a:r>
            <a:r>
              <a:rPr lang="en-US" sz="1588" i="1" baseline="-25000" dirty="0"/>
              <a:t>2</a:t>
            </a:r>
            <a:r>
              <a:rPr lang="en-US" sz="1588" dirty="0"/>
              <a:t> value is in the middle. </a:t>
            </a:r>
          </a:p>
          <a:p>
            <a:endParaRPr lang="en-US" sz="1588" dirty="0"/>
          </a:p>
        </p:txBody>
      </p:sp>
    </p:spTree>
    <p:extLst>
      <p:ext uri="{BB962C8B-B14F-4D97-AF65-F5344CB8AC3E}">
        <p14:creationId xmlns:p14="http://schemas.microsoft.com/office/powerpoint/2010/main" val="7930936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rock&#10;&#10;Description automatically generated">
            <a:extLst>
              <a:ext uri="{FF2B5EF4-FFF2-40B4-BE49-F238E27FC236}">
                <a16:creationId xmlns:a16="http://schemas.microsoft.com/office/drawing/2014/main" id="{2001B5D0-2708-4330-982F-83FB9006E852}"/>
              </a:ext>
            </a:extLst>
          </p:cNvPr>
          <p:cNvPicPr>
            <a:picLocks noChangeAspect="1"/>
          </p:cNvPicPr>
          <p:nvPr/>
        </p:nvPicPr>
        <p:blipFill rotWithShape="1">
          <a:blip r:embed="rId2">
            <a:extLst>
              <a:ext uri="{28A0092B-C50C-407E-A947-70E740481C1C}">
                <a14:useLocalDpi xmlns:a14="http://schemas.microsoft.com/office/drawing/2010/main" val="0"/>
              </a:ext>
            </a:extLst>
          </a:blip>
          <a:srcRect l="1" r="28816" b="14737"/>
          <a:stretch/>
        </p:blipFill>
        <p:spPr>
          <a:xfrm rot="10800000">
            <a:off x="217947" y="1672113"/>
            <a:ext cx="3629552" cy="3260560"/>
          </a:xfrm>
          <a:prstGeom prst="rect">
            <a:avLst/>
          </a:prstGeom>
        </p:spPr>
      </p:pic>
      <p:pic>
        <p:nvPicPr>
          <p:cNvPr id="5" name="Picture 4" descr="A picture containing outdoor, water, surfing, ocean&#10;&#10;Description automatically generated">
            <a:extLst>
              <a:ext uri="{FF2B5EF4-FFF2-40B4-BE49-F238E27FC236}">
                <a16:creationId xmlns:a16="http://schemas.microsoft.com/office/drawing/2014/main" id="{3441BD0A-292E-415B-BE6C-1CFCE0034B62}"/>
              </a:ext>
            </a:extLst>
          </p:cNvPr>
          <p:cNvPicPr>
            <a:picLocks noChangeAspect="1"/>
          </p:cNvPicPr>
          <p:nvPr/>
        </p:nvPicPr>
        <p:blipFill rotWithShape="1">
          <a:blip r:embed="rId3">
            <a:extLst>
              <a:ext uri="{28A0092B-C50C-407E-A947-70E740481C1C}">
                <a14:useLocalDpi xmlns:a14="http://schemas.microsoft.com/office/drawing/2010/main" val="0"/>
              </a:ext>
            </a:extLst>
          </a:blip>
          <a:srcRect l="24010" t="23716" r="11399"/>
          <a:stretch/>
        </p:blipFill>
        <p:spPr>
          <a:xfrm rot="10800000">
            <a:off x="4255512" y="1672112"/>
            <a:ext cx="3680976" cy="3260561"/>
          </a:xfrm>
          <a:prstGeom prst="rect">
            <a:avLst/>
          </a:prstGeom>
        </p:spPr>
      </p:pic>
      <p:pic>
        <p:nvPicPr>
          <p:cNvPr id="7" name="Picture 6" descr="A close up of a rock&#10;&#10;Description automatically generated">
            <a:extLst>
              <a:ext uri="{FF2B5EF4-FFF2-40B4-BE49-F238E27FC236}">
                <a16:creationId xmlns:a16="http://schemas.microsoft.com/office/drawing/2014/main" id="{EFF0B57C-CB5D-496D-82B3-2ECC1AF4B1F9}"/>
              </a:ext>
            </a:extLst>
          </p:cNvPr>
          <p:cNvPicPr>
            <a:picLocks noChangeAspect="1"/>
          </p:cNvPicPr>
          <p:nvPr/>
        </p:nvPicPr>
        <p:blipFill rotWithShape="1">
          <a:blip r:embed="rId4">
            <a:extLst>
              <a:ext uri="{28A0092B-C50C-407E-A947-70E740481C1C}">
                <a14:useLocalDpi xmlns:a14="http://schemas.microsoft.com/office/drawing/2010/main" val="0"/>
              </a:ext>
            </a:extLst>
          </a:blip>
          <a:srcRect l="21194" t="17908" r="9297"/>
          <a:stretch/>
        </p:blipFill>
        <p:spPr>
          <a:xfrm rot="10800000">
            <a:off x="8299528" y="1672109"/>
            <a:ext cx="3680977" cy="3260559"/>
          </a:xfrm>
          <a:prstGeom prst="rect">
            <a:avLst/>
          </a:prstGeom>
        </p:spPr>
      </p:pic>
      <p:sp>
        <p:nvSpPr>
          <p:cNvPr id="8" name="TextBox 7">
            <a:extLst>
              <a:ext uri="{FF2B5EF4-FFF2-40B4-BE49-F238E27FC236}">
                <a16:creationId xmlns:a16="http://schemas.microsoft.com/office/drawing/2014/main" id="{80F4AFB0-B882-45EC-B9B9-55DC8B224C02}"/>
              </a:ext>
            </a:extLst>
          </p:cNvPr>
          <p:cNvSpPr txBox="1"/>
          <p:nvPr/>
        </p:nvSpPr>
        <p:spPr>
          <a:xfrm>
            <a:off x="1768066" y="4932668"/>
            <a:ext cx="529312" cy="461665"/>
          </a:xfrm>
          <a:prstGeom prst="rect">
            <a:avLst/>
          </a:prstGeom>
          <a:noFill/>
        </p:spPr>
        <p:txBody>
          <a:bodyPr wrap="none" rtlCol="0">
            <a:spAutoFit/>
          </a:bodyPr>
          <a:lstStyle/>
          <a:p>
            <a:r>
              <a:rPr lang="en-US" sz="2400" b="1" dirty="0"/>
              <a:t>(a)</a:t>
            </a:r>
          </a:p>
        </p:txBody>
      </p:sp>
      <p:sp>
        <p:nvSpPr>
          <p:cNvPr id="10" name="TextBox 9">
            <a:extLst>
              <a:ext uri="{FF2B5EF4-FFF2-40B4-BE49-F238E27FC236}">
                <a16:creationId xmlns:a16="http://schemas.microsoft.com/office/drawing/2014/main" id="{475D5973-3DE0-4EB3-855C-1975C3F47F5B}"/>
              </a:ext>
            </a:extLst>
          </p:cNvPr>
          <p:cNvSpPr txBox="1"/>
          <p:nvPr/>
        </p:nvSpPr>
        <p:spPr>
          <a:xfrm>
            <a:off x="5831343" y="4932668"/>
            <a:ext cx="542136" cy="461665"/>
          </a:xfrm>
          <a:prstGeom prst="rect">
            <a:avLst/>
          </a:prstGeom>
          <a:noFill/>
        </p:spPr>
        <p:txBody>
          <a:bodyPr wrap="none" rtlCol="0">
            <a:spAutoFit/>
          </a:bodyPr>
          <a:lstStyle/>
          <a:p>
            <a:r>
              <a:rPr lang="en-US" sz="2400" b="1" dirty="0"/>
              <a:t>(b)</a:t>
            </a:r>
          </a:p>
        </p:txBody>
      </p:sp>
      <p:sp>
        <p:nvSpPr>
          <p:cNvPr id="12" name="TextBox 11">
            <a:extLst>
              <a:ext uri="{FF2B5EF4-FFF2-40B4-BE49-F238E27FC236}">
                <a16:creationId xmlns:a16="http://schemas.microsoft.com/office/drawing/2014/main" id="{80437508-F443-47F6-AB90-98C6DADCDD2D}"/>
              </a:ext>
            </a:extLst>
          </p:cNvPr>
          <p:cNvSpPr txBox="1"/>
          <p:nvPr/>
        </p:nvSpPr>
        <p:spPr>
          <a:xfrm>
            <a:off x="9875360" y="4932667"/>
            <a:ext cx="505267" cy="461665"/>
          </a:xfrm>
          <a:prstGeom prst="rect">
            <a:avLst/>
          </a:prstGeom>
          <a:noFill/>
        </p:spPr>
        <p:txBody>
          <a:bodyPr wrap="none" rtlCol="0">
            <a:spAutoFit/>
          </a:bodyPr>
          <a:lstStyle/>
          <a:p>
            <a:r>
              <a:rPr lang="en-US" sz="2400" b="1" dirty="0"/>
              <a:t>(c)</a:t>
            </a:r>
          </a:p>
        </p:txBody>
      </p:sp>
      <p:sp>
        <p:nvSpPr>
          <p:cNvPr id="9" name="TextBox 8">
            <a:extLst>
              <a:ext uri="{FF2B5EF4-FFF2-40B4-BE49-F238E27FC236}">
                <a16:creationId xmlns:a16="http://schemas.microsoft.com/office/drawing/2014/main" id="{835459F2-DDFB-407C-97C5-301F47C20D00}"/>
              </a:ext>
            </a:extLst>
          </p:cNvPr>
          <p:cNvSpPr txBox="1"/>
          <p:nvPr/>
        </p:nvSpPr>
        <p:spPr>
          <a:xfrm>
            <a:off x="2859760" y="281804"/>
            <a:ext cx="6472477" cy="526939"/>
          </a:xfrm>
          <a:prstGeom prst="rect">
            <a:avLst/>
          </a:prstGeom>
          <a:noFill/>
        </p:spPr>
        <p:txBody>
          <a:bodyPr wrap="none" rtlCol="0">
            <a:spAutoFit/>
          </a:bodyPr>
          <a:lstStyle/>
          <a:p>
            <a:r>
              <a:rPr lang="en-US" sz="2824" dirty="0"/>
              <a:t>Detailed View: Rocks – Three Topographies</a:t>
            </a:r>
          </a:p>
        </p:txBody>
      </p:sp>
    </p:spTree>
    <p:extLst>
      <p:ext uri="{BB962C8B-B14F-4D97-AF65-F5344CB8AC3E}">
        <p14:creationId xmlns:p14="http://schemas.microsoft.com/office/powerpoint/2010/main" val="3492398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284B13-59B6-4CB4-BD81-AD5D4F632254}"/>
              </a:ext>
            </a:extLst>
          </p:cNvPr>
          <p:cNvSpPr txBox="1"/>
          <p:nvPr/>
        </p:nvSpPr>
        <p:spPr>
          <a:xfrm>
            <a:off x="2640458" y="155251"/>
            <a:ext cx="6628631" cy="1396151"/>
          </a:xfrm>
          <a:prstGeom prst="rect">
            <a:avLst/>
          </a:prstGeom>
          <a:noFill/>
        </p:spPr>
        <p:txBody>
          <a:bodyPr wrap="square" rtlCol="0">
            <a:spAutoFit/>
          </a:bodyPr>
          <a:lstStyle/>
          <a:p>
            <a:pPr algn="ctr"/>
            <a:r>
              <a:rPr lang="en-US" sz="2824" dirty="0"/>
              <a:t>Natural Topography #1: </a:t>
            </a:r>
          </a:p>
          <a:p>
            <a:pPr algn="ctr"/>
            <a:r>
              <a:rPr lang="en-US" sz="2824" dirty="0"/>
              <a:t>Initial Interpretations of Configuration Variable Values and Corresponding </a:t>
            </a:r>
            <a:r>
              <a:rPr lang="en-US" sz="2824" i="1" dirty="0"/>
              <a:t>h-values</a:t>
            </a:r>
          </a:p>
        </p:txBody>
      </p:sp>
      <p:sp>
        <p:nvSpPr>
          <p:cNvPr id="3" name="TextBox 2">
            <a:extLst>
              <a:ext uri="{FF2B5EF4-FFF2-40B4-BE49-F238E27FC236}">
                <a16:creationId xmlns:a16="http://schemas.microsoft.com/office/drawing/2014/main" id="{403BEC15-8788-48BE-BD36-1F90148B0BA6}"/>
              </a:ext>
            </a:extLst>
          </p:cNvPr>
          <p:cNvSpPr txBox="1"/>
          <p:nvPr/>
        </p:nvSpPr>
        <p:spPr>
          <a:xfrm>
            <a:off x="2061882" y="1967542"/>
            <a:ext cx="8068235" cy="4735207"/>
          </a:xfrm>
          <a:prstGeom prst="rect">
            <a:avLst/>
          </a:prstGeom>
          <a:noFill/>
        </p:spPr>
        <p:txBody>
          <a:bodyPr wrap="square" rtlCol="0">
            <a:spAutoFit/>
          </a:bodyPr>
          <a:lstStyle/>
          <a:p>
            <a:r>
              <a:rPr lang="en-US" sz="1588" b="1" i="1" dirty="0"/>
              <a:t>Configuration variable z</a:t>
            </a:r>
            <a:r>
              <a:rPr lang="en-US" sz="1588" b="1" i="1" baseline="-25000" dirty="0"/>
              <a:t>1</a:t>
            </a:r>
            <a:r>
              <a:rPr lang="en-US" sz="1588" b="1" dirty="0"/>
              <a:t>: A-A-A triplets (black-black-black): </a:t>
            </a:r>
            <a:r>
              <a:rPr lang="en-US" sz="1588" dirty="0"/>
              <a:t>This triplet comes from the solid mass of black nodes on the upper RHS of the pattern. When we did the wrap-arounds, we created a black mass on the right, and a corresponding black mass on the left. The connection between these two areas – which is an artifact compared with the original image – probably slightly increased the </a:t>
            </a:r>
            <a:r>
              <a:rPr lang="en-US" sz="1588" i="1" dirty="0"/>
              <a:t>z</a:t>
            </a:r>
            <a:r>
              <a:rPr lang="en-US" sz="1588" i="1" baseline="-25000" dirty="0"/>
              <a:t>1</a:t>
            </a:r>
            <a:r>
              <a:rPr lang="en-US" sz="1588" dirty="0"/>
              <a:t> value with regard to the initial topography.  </a:t>
            </a:r>
          </a:p>
          <a:p>
            <a:endParaRPr lang="en-US" sz="1588" dirty="0"/>
          </a:p>
          <a:p>
            <a:r>
              <a:rPr lang="en-US" sz="1588" b="1" i="1" dirty="0"/>
              <a:t>Configuration variable z</a:t>
            </a:r>
            <a:r>
              <a:rPr lang="en-US" sz="1588" b="1" i="1" baseline="-25000" dirty="0"/>
              <a:t>3</a:t>
            </a:r>
            <a:r>
              <a:rPr lang="en-US" sz="1588" b="1" dirty="0"/>
              <a:t>: A-B-A triplets (black-white-black): </a:t>
            </a:r>
            <a:r>
              <a:rPr lang="en-US" sz="1588" dirty="0"/>
              <a:t>This value is also a little higher than for the central </a:t>
            </a:r>
            <a:r>
              <a:rPr lang="en-US" sz="1588" i="1" dirty="0"/>
              <a:t>h-value</a:t>
            </a:r>
            <a:r>
              <a:rPr lang="en-US" sz="1588" dirty="0"/>
              <a:t> centered on the </a:t>
            </a:r>
            <a:r>
              <a:rPr lang="en-US" sz="1588" i="1" dirty="0"/>
              <a:t>y</a:t>
            </a:r>
            <a:r>
              <a:rPr lang="en-US" sz="1588" i="1" baseline="-25000" dirty="0"/>
              <a:t>2</a:t>
            </a:r>
            <a:r>
              <a:rPr lang="en-US" sz="1588" dirty="0"/>
              <a:t> (A-B and B-A pairs) value. High </a:t>
            </a:r>
            <a:r>
              <a:rPr lang="en-US" sz="1588" i="1" dirty="0"/>
              <a:t>z</a:t>
            </a:r>
            <a:r>
              <a:rPr lang="en-US" sz="1588" i="1" baseline="-25000" dirty="0"/>
              <a:t>3</a:t>
            </a:r>
            <a:r>
              <a:rPr lang="en-US" sz="1588" dirty="0"/>
              <a:t> values are generally created by “rivers” of white (B) nodes in a mass of black, or by “peninsulas” or “connecting diagonals” of black in a sea of white. We see some indication of this in the image; the </a:t>
            </a:r>
            <a:r>
              <a:rPr lang="en-US" sz="1588" i="1" dirty="0"/>
              <a:t>z</a:t>
            </a:r>
            <a:r>
              <a:rPr lang="en-US" sz="1588" i="1" baseline="-25000" dirty="0"/>
              <a:t>3</a:t>
            </a:r>
            <a:r>
              <a:rPr lang="en-US" sz="1588" dirty="0"/>
              <a:t> value may be indicating an irregular boundary in a topography that is otherwise dominated by large landmasses. </a:t>
            </a:r>
          </a:p>
          <a:p>
            <a:endParaRPr lang="en-US" sz="1588" dirty="0"/>
          </a:p>
          <a:p>
            <a:r>
              <a:rPr lang="en-US" sz="1588" b="1" i="1" dirty="0"/>
              <a:t>Configuration variable y</a:t>
            </a:r>
            <a:r>
              <a:rPr lang="en-US" sz="1588" b="1" i="1" baseline="-25000" dirty="0"/>
              <a:t>2</a:t>
            </a:r>
            <a:r>
              <a:rPr lang="en-US" sz="1588" b="1" dirty="0"/>
              <a:t>: A-B and B-A pairs (black-white and white-black): </a:t>
            </a:r>
            <a:r>
              <a:rPr lang="en-US" sz="1588" dirty="0"/>
              <a:t>This value is in the center of the </a:t>
            </a:r>
            <a:r>
              <a:rPr lang="en-US" sz="1588" i="1" dirty="0"/>
              <a:t>h-values</a:t>
            </a:r>
            <a:r>
              <a:rPr lang="en-US" sz="1588" dirty="0"/>
              <a:t> range, compared with the other two configuration variables. The </a:t>
            </a:r>
            <a:r>
              <a:rPr lang="en-US" sz="1588" i="1" dirty="0"/>
              <a:t>y</a:t>
            </a:r>
            <a:r>
              <a:rPr lang="en-US" sz="1588" i="1" baseline="-25000" dirty="0"/>
              <a:t>2</a:t>
            </a:r>
            <a:r>
              <a:rPr lang="en-US" sz="1588" dirty="0"/>
              <a:t> value indicates unlike pairs, which means a boundary. </a:t>
            </a:r>
          </a:p>
          <a:p>
            <a:endParaRPr lang="en-US" sz="1588" dirty="0"/>
          </a:p>
          <a:p>
            <a:r>
              <a:rPr lang="en-US" sz="1588" dirty="0"/>
              <a:t>It is worth recalling that we had to position the overlay grid so that there were equal numbers of black and white nodes; this could have influenced the topography selection. </a:t>
            </a:r>
          </a:p>
        </p:txBody>
      </p:sp>
    </p:spTree>
    <p:extLst>
      <p:ext uri="{BB962C8B-B14F-4D97-AF65-F5344CB8AC3E}">
        <p14:creationId xmlns:p14="http://schemas.microsoft.com/office/powerpoint/2010/main" val="17106768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61F6-EE52-480A-BA30-B41404B6EDF6}"/>
              </a:ext>
            </a:extLst>
          </p:cNvPr>
          <p:cNvSpPr>
            <a:spLocks noGrp="1"/>
          </p:cNvSpPr>
          <p:nvPr>
            <p:ph type="title"/>
          </p:nvPr>
        </p:nvSpPr>
        <p:spPr>
          <a:xfrm>
            <a:off x="838200" y="768350"/>
            <a:ext cx="10515600" cy="2852737"/>
          </a:xfrm>
        </p:spPr>
        <p:txBody>
          <a:bodyPr/>
          <a:lstStyle/>
          <a:p>
            <a:r>
              <a:rPr lang="en-US" dirty="0"/>
              <a:t>Natural Topography #2:</a:t>
            </a:r>
            <a:br>
              <a:rPr lang="en-US" dirty="0"/>
            </a:br>
            <a:r>
              <a:rPr lang="en-US" sz="3200" dirty="0"/>
              <a:t>Second-Most cohesive blocks of white and black units</a:t>
            </a:r>
          </a:p>
        </p:txBody>
      </p:sp>
      <p:sp>
        <p:nvSpPr>
          <p:cNvPr id="3" name="Text Placeholder 2">
            <a:extLst>
              <a:ext uri="{FF2B5EF4-FFF2-40B4-BE49-F238E27FC236}">
                <a16:creationId xmlns:a16="http://schemas.microsoft.com/office/drawing/2014/main" id="{D88F0795-EEA2-4C3D-96DC-619B462633BF}"/>
              </a:ext>
            </a:extLst>
          </p:cNvPr>
          <p:cNvSpPr>
            <a:spLocks noGrp="1"/>
          </p:cNvSpPr>
          <p:nvPr>
            <p:ph type="body" idx="1"/>
          </p:nvPr>
        </p:nvSpPr>
        <p:spPr>
          <a:xfrm>
            <a:off x="838200" y="3960813"/>
            <a:ext cx="10515600" cy="1500187"/>
          </a:xfrm>
        </p:spPr>
        <p:txBody>
          <a:bodyPr/>
          <a:lstStyle/>
          <a:p>
            <a:r>
              <a:rPr lang="en-US" dirty="0"/>
              <a:t>Trials:</a:t>
            </a:r>
          </a:p>
          <a:p>
            <a:r>
              <a:rPr lang="en-US" dirty="0"/>
              <a:t>This pattern was used. </a:t>
            </a:r>
          </a:p>
          <a:p>
            <a:r>
              <a:rPr lang="en-US" dirty="0"/>
              <a:t>Pattern #2</a:t>
            </a:r>
          </a:p>
        </p:txBody>
      </p:sp>
    </p:spTree>
    <p:extLst>
      <p:ext uri="{BB962C8B-B14F-4D97-AF65-F5344CB8AC3E}">
        <p14:creationId xmlns:p14="http://schemas.microsoft.com/office/powerpoint/2010/main" val="11289916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outdoor, water, surfing, ocean&#10;&#10;Description automatically generated">
            <a:extLst>
              <a:ext uri="{FF2B5EF4-FFF2-40B4-BE49-F238E27FC236}">
                <a16:creationId xmlns:a16="http://schemas.microsoft.com/office/drawing/2014/main" id="{FECBCF9C-0C03-46AC-9844-801EB3FC7B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396657" y="0"/>
            <a:ext cx="9143999" cy="6858000"/>
          </a:xfrm>
          <a:prstGeom prst="rect">
            <a:avLst/>
          </a:prstGeom>
        </p:spPr>
      </p:pic>
      <p:sp>
        <p:nvSpPr>
          <p:cNvPr id="4" name="TextBox 3">
            <a:extLst>
              <a:ext uri="{FF2B5EF4-FFF2-40B4-BE49-F238E27FC236}">
                <a16:creationId xmlns:a16="http://schemas.microsoft.com/office/drawing/2014/main" id="{1E5665B5-59D5-4524-88E8-ECFD06F21498}"/>
              </a:ext>
            </a:extLst>
          </p:cNvPr>
          <p:cNvSpPr txBox="1"/>
          <p:nvPr/>
        </p:nvSpPr>
        <p:spPr>
          <a:xfrm>
            <a:off x="9752358" y="626301"/>
            <a:ext cx="2439642" cy="369332"/>
          </a:xfrm>
          <a:prstGeom prst="rect">
            <a:avLst/>
          </a:prstGeom>
          <a:noFill/>
        </p:spPr>
        <p:txBody>
          <a:bodyPr wrap="none" rtlCol="0">
            <a:spAutoFit/>
          </a:bodyPr>
          <a:lstStyle/>
          <a:p>
            <a:r>
              <a:rPr lang="en-US" dirty="0"/>
              <a:t>rocks-1_2020-11-16.jpg</a:t>
            </a:r>
          </a:p>
        </p:txBody>
      </p:sp>
      <p:sp>
        <p:nvSpPr>
          <p:cNvPr id="5" name="TextBox 4">
            <a:extLst>
              <a:ext uri="{FF2B5EF4-FFF2-40B4-BE49-F238E27FC236}">
                <a16:creationId xmlns:a16="http://schemas.microsoft.com/office/drawing/2014/main" id="{6B4F24AB-8376-4399-9873-6A572FE66366}"/>
              </a:ext>
            </a:extLst>
          </p:cNvPr>
          <p:cNvSpPr txBox="1"/>
          <p:nvPr/>
        </p:nvSpPr>
        <p:spPr>
          <a:xfrm>
            <a:off x="9752358" y="1251312"/>
            <a:ext cx="2439642" cy="2585323"/>
          </a:xfrm>
          <a:prstGeom prst="rect">
            <a:avLst/>
          </a:prstGeom>
          <a:noFill/>
        </p:spPr>
        <p:txBody>
          <a:bodyPr wrap="square" rtlCol="0">
            <a:spAutoFit/>
          </a:bodyPr>
          <a:lstStyle/>
          <a:p>
            <a:r>
              <a:rPr lang="en-US" dirty="0"/>
              <a:t>Work with this image was aborted because it was not possible to obtain a central area with equal numbers of dark and light units, once the grid overlay was placed on the image. </a:t>
            </a:r>
          </a:p>
        </p:txBody>
      </p:sp>
    </p:spTree>
    <p:extLst>
      <p:ext uri="{BB962C8B-B14F-4D97-AF65-F5344CB8AC3E}">
        <p14:creationId xmlns:p14="http://schemas.microsoft.com/office/powerpoint/2010/main" val="12801339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61F6-EE52-480A-BA30-B41404B6EDF6}"/>
              </a:ext>
            </a:extLst>
          </p:cNvPr>
          <p:cNvSpPr>
            <a:spLocks noGrp="1"/>
          </p:cNvSpPr>
          <p:nvPr>
            <p:ph type="title"/>
          </p:nvPr>
        </p:nvSpPr>
        <p:spPr>
          <a:xfrm>
            <a:off x="838200" y="768350"/>
            <a:ext cx="10515600" cy="2852737"/>
          </a:xfrm>
        </p:spPr>
        <p:txBody>
          <a:bodyPr/>
          <a:lstStyle/>
          <a:p>
            <a:r>
              <a:rPr lang="en-US" dirty="0"/>
              <a:t>Natural Topography #3:</a:t>
            </a:r>
            <a:br>
              <a:rPr lang="en-US" dirty="0"/>
            </a:br>
            <a:r>
              <a:rPr lang="en-US" sz="3200" dirty="0"/>
              <a:t>Greatest dispersion of white and black units</a:t>
            </a:r>
          </a:p>
        </p:txBody>
      </p:sp>
      <p:sp>
        <p:nvSpPr>
          <p:cNvPr id="3" name="Text Placeholder 2">
            <a:extLst>
              <a:ext uri="{FF2B5EF4-FFF2-40B4-BE49-F238E27FC236}">
                <a16:creationId xmlns:a16="http://schemas.microsoft.com/office/drawing/2014/main" id="{D88F0795-EEA2-4C3D-96DC-619B462633BF}"/>
              </a:ext>
            </a:extLst>
          </p:cNvPr>
          <p:cNvSpPr>
            <a:spLocks noGrp="1"/>
          </p:cNvSpPr>
          <p:nvPr>
            <p:ph type="body" idx="1"/>
          </p:nvPr>
        </p:nvSpPr>
        <p:spPr>
          <a:xfrm>
            <a:off x="838200" y="3960813"/>
            <a:ext cx="10515600" cy="1500187"/>
          </a:xfrm>
        </p:spPr>
        <p:txBody>
          <a:bodyPr/>
          <a:lstStyle/>
          <a:p>
            <a:r>
              <a:rPr lang="en-US" dirty="0"/>
              <a:t>Trials:</a:t>
            </a:r>
          </a:p>
          <a:p>
            <a:r>
              <a:rPr lang="en-US" dirty="0"/>
              <a:t>Pattern #3 for Version (a)</a:t>
            </a:r>
          </a:p>
          <a:p>
            <a:r>
              <a:rPr lang="en-US" dirty="0"/>
              <a:t>Pattern #4 for Version (b)</a:t>
            </a:r>
          </a:p>
        </p:txBody>
      </p:sp>
    </p:spTree>
    <p:extLst>
      <p:ext uri="{BB962C8B-B14F-4D97-AF65-F5344CB8AC3E}">
        <p14:creationId xmlns:p14="http://schemas.microsoft.com/office/powerpoint/2010/main" val="12053654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284B13-59B6-4CB4-BD81-AD5D4F632254}"/>
              </a:ext>
            </a:extLst>
          </p:cNvPr>
          <p:cNvSpPr txBox="1"/>
          <p:nvPr/>
        </p:nvSpPr>
        <p:spPr>
          <a:xfrm>
            <a:off x="2640458" y="155251"/>
            <a:ext cx="6628631" cy="961545"/>
          </a:xfrm>
          <a:prstGeom prst="rect">
            <a:avLst/>
          </a:prstGeom>
          <a:noFill/>
        </p:spPr>
        <p:txBody>
          <a:bodyPr wrap="square" rtlCol="0">
            <a:spAutoFit/>
          </a:bodyPr>
          <a:lstStyle/>
          <a:p>
            <a:pPr algn="ctr"/>
            <a:r>
              <a:rPr lang="en-US" sz="2824" i="1" dirty="0"/>
              <a:t>Analysis of Nat. Topography #2 Has Not Been Done Yet</a:t>
            </a:r>
          </a:p>
        </p:txBody>
      </p:sp>
    </p:spTree>
    <p:extLst>
      <p:ext uri="{BB962C8B-B14F-4D97-AF65-F5344CB8AC3E}">
        <p14:creationId xmlns:p14="http://schemas.microsoft.com/office/powerpoint/2010/main" val="4943700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DB20D74-7553-43B6-AEFC-2A6A45DD3E30}"/>
              </a:ext>
            </a:extLst>
          </p:cNvPr>
          <p:cNvSpPr txBox="1"/>
          <p:nvPr/>
        </p:nvSpPr>
        <p:spPr>
          <a:xfrm>
            <a:off x="9606948" y="1302429"/>
            <a:ext cx="2395784" cy="369332"/>
          </a:xfrm>
          <a:prstGeom prst="rect">
            <a:avLst/>
          </a:prstGeom>
          <a:noFill/>
        </p:spPr>
        <p:txBody>
          <a:bodyPr wrap="none" rtlCol="0">
            <a:spAutoFit/>
          </a:bodyPr>
          <a:lstStyle/>
          <a:p>
            <a:r>
              <a:rPr lang="en-US" dirty="0"/>
              <a:t>rocks-5_2020-11-16.jpg</a:t>
            </a:r>
          </a:p>
        </p:txBody>
      </p:sp>
      <p:pic>
        <p:nvPicPr>
          <p:cNvPr id="5" name="Picture 4" descr="A close up of a rock&#10;&#10;Description automatically generated">
            <a:extLst>
              <a:ext uri="{FF2B5EF4-FFF2-40B4-BE49-F238E27FC236}">
                <a16:creationId xmlns:a16="http://schemas.microsoft.com/office/drawing/2014/main" id="{7117C773-8E28-4F35-9D86-4B54E7500F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334027" y="0"/>
            <a:ext cx="9143999" cy="6858000"/>
          </a:xfrm>
          <a:prstGeom prst="rect">
            <a:avLst/>
          </a:prstGeom>
        </p:spPr>
      </p:pic>
      <p:grpSp>
        <p:nvGrpSpPr>
          <p:cNvPr id="6" name="Group 5">
            <a:extLst>
              <a:ext uri="{FF2B5EF4-FFF2-40B4-BE49-F238E27FC236}">
                <a16:creationId xmlns:a16="http://schemas.microsoft.com/office/drawing/2014/main" id="{9A3E92F7-2369-4000-B408-0C0B667A175A}"/>
              </a:ext>
            </a:extLst>
          </p:cNvPr>
          <p:cNvGrpSpPr/>
          <p:nvPr/>
        </p:nvGrpSpPr>
        <p:grpSpPr>
          <a:xfrm>
            <a:off x="1493909" y="403246"/>
            <a:ext cx="3884861" cy="3603385"/>
            <a:chOff x="1538359" y="701696"/>
            <a:chExt cx="3884861" cy="3603385"/>
          </a:xfrm>
        </p:grpSpPr>
        <p:sp>
          <p:nvSpPr>
            <p:cNvPr id="7" name="Rectangle 6">
              <a:extLst>
                <a:ext uri="{FF2B5EF4-FFF2-40B4-BE49-F238E27FC236}">
                  <a16:creationId xmlns:a16="http://schemas.microsoft.com/office/drawing/2014/main" id="{393A2DCA-209B-4112-B3B7-FD2BC2073029}"/>
                </a:ext>
              </a:extLst>
            </p:cNvPr>
            <p:cNvSpPr/>
            <p:nvPr/>
          </p:nvSpPr>
          <p:spPr>
            <a:xfrm>
              <a:off x="1538359" y="70252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3FD9C52-89A0-437F-B3B2-CB7D12104EBC}"/>
                </a:ext>
              </a:extLst>
            </p:cNvPr>
            <p:cNvSpPr/>
            <p:nvPr/>
          </p:nvSpPr>
          <p:spPr>
            <a:xfrm>
              <a:off x="2014539" y="70333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301B0DB-FBEA-4856-8F9D-B3A58A505BCF}"/>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8B7FCC6-7B6A-4E04-B784-C31EDD148077}"/>
                </a:ext>
              </a:extLst>
            </p:cNvPr>
            <p:cNvSpPr/>
            <p:nvPr/>
          </p:nvSpPr>
          <p:spPr>
            <a:xfrm>
              <a:off x="2243153" y="115252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8BA29E8-0D24-45D4-BE0F-94A8E8B6E7CD}"/>
                </a:ext>
              </a:extLst>
            </p:cNvPr>
            <p:cNvSpPr/>
            <p:nvPr/>
          </p:nvSpPr>
          <p:spPr>
            <a:xfrm>
              <a:off x="2450383" y="70254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5580F80-C02C-464F-AC7D-E1695136B71E}"/>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D29B00-AF54-486E-A135-0D134EF33220}"/>
                </a:ext>
              </a:extLst>
            </p:cNvPr>
            <p:cNvSpPr/>
            <p:nvPr/>
          </p:nvSpPr>
          <p:spPr>
            <a:xfrm>
              <a:off x="2678997" y="115172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85C4B-73F0-483C-93A6-8F8596D34C0F}"/>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5705574-7B7E-49F2-963B-DDFC7EC55D04}"/>
                </a:ext>
              </a:extLst>
            </p:cNvPr>
            <p:cNvSpPr/>
            <p:nvPr/>
          </p:nvSpPr>
          <p:spPr>
            <a:xfrm>
              <a:off x="1538361" y="160501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A10EDB5-AADE-4561-B5C3-C40FE1D781DA}"/>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D0D38CA-7822-44C3-AE26-CF2A2BB266E8}"/>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56546642-C016-4651-8F53-194A22CA521B}"/>
                </a:ext>
              </a:extLst>
            </p:cNvPr>
            <p:cNvSpPr/>
            <p:nvPr/>
          </p:nvSpPr>
          <p:spPr>
            <a:xfrm>
              <a:off x="2247907" y="205501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DFB7E47-AF9C-435C-8BDA-3CE2CE5305D1}"/>
                </a:ext>
              </a:extLst>
            </p:cNvPr>
            <p:cNvSpPr/>
            <p:nvPr/>
          </p:nvSpPr>
          <p:spPr>
            <a:xfrm>
              <a:off x="2450385" y="160503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6EEC836-9F08-4CA8-9425-E7D91D6E579E}"/>
                </a:ext>
              </a:extLst>
            </p:cNvPr>
            <p:cNvSpPr/>
            <p:nvPr/>
          </p:nvSpPr>
          <p:spPr>
            <a:xfrm>
              <a:off x="2926565" y="160584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A910BC3-DAEB-418D-B6AA-9A65F744B38B}"/>
                </a:ext>
              </a:extLst>
            </p:cNvPr>
            <p:cNvSpPr/>
            <p:nvPr/>
          </p:nvSpPr>
          <p:spPr>
            <a:xfrm>
              <a:off x="2683751" y="205421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1E339D7-ECFD-41F9-9FFC-4A378AB09B90}"/>
                </a:ext>
              </a:extLst>
            </p:cNvPr>
            <p:cNvSpPr/>
            <p:nvPr/>
          </p:nvSpPr>
          <p:spPr>
            <a:xfrm>
              <a:off x="3159931" y="205503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B0324F5-3CC3-4C1D-8393-AE6C4D977657}"/>
                </a:ext>
              </a:extLst>
            </p:cNvPr>
            <p:cNvSpPr/>
            <p:nvPr/>
          </p:nvSpPr>
          <p:spPr>
            <a:xfrm>
              <a:off x="1538359" y="250338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5692743-3EC8-41F2-9EB0-74003BD561CE}"/>
                </a:ext>
              </a:extLst>
            </p:cNvPr>
            <p:cNvSpPr/>
            <p:nvPr/>
          </p:nvSpPr>
          <p:spPr>
            <a:xfrm>
              <a:off x="2014539" y="250420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14DC36A-7DD4-4D5C-8853-92BC0B9A7E07}"/>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34D7B002-57B0-4246-86DA-66767F98F736}"/>
                </a:ext>
              </a:extLst>
            </p:cNvPr>
            <p:cNvSpPr/>
            <p:nvPr/>
          </p:nvSpPr>
          <p:spPr>
            <a:xfrm>
              <a:off x="2243153" y="295338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B880432-E4FD-41DF-926A-25021C925BAE}"/>
                </a:ext>
              </a:extLst>
            </p:cNvPr>
            <p:cNvSpPr/>
            <p:nvPr/>
          </p:nvSpPr>
          <p:spPr>
            <a:xfrm>
              <a:off x="2450383" y="250340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33C5E00-E74C-49E5-807F-5A7148B11156}"/>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8319FE-BFA8-4C14-998A-25AF42AB73F8}"/>
                </a:ext>
              </a:extLst>
            </p:cNvPr>
            <p:cNvSpPr/>
            <p:nvPr/>
          </p:nvSpPr>
          <p:spPr>
            <a:xfrm>
              <a:off x="2678997" y="29525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7AE61315-E088-402D-A1B3-2F6F08EDB0E8}"/>
                </a:ext>
              </a:extLst>
            </p:cNvPr>
            <p:cNvSpPr/>
            <p:nvPr/>
          </p:nvSpPr>
          <p:spPr>
            <a:xfrm>
              <a:off x="3155177" y="29534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EA3456F-569D-40BE-99AC-14E1E0112D46}"/>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5F67039-5BBA-432A-8C51-314CD5C3D45B}"/>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3044F5C-3D88-41EA-92DE-62AA6E060B0F}"/>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752CED8-913D-498F-8B08-361942F156D7}"/>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2BEE9AB4-77B4-4760-823E-4B4E315028D8}"/>
                </a:ext>
              </a:extLst>
            </p:cNvPr>
            <p:cNvSpPr/>
            <p:nvPr/>
          </p:nvSpPr>
          <p:spPr>
            <a:xfrm>
              <a:off x="2450385" y="3405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3E96F6D0-6F6F-49FB-9C0D-E525A1B80562}"/>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AC69CD0D-ADA7-4084-B931-E27ED6F6FCEF}"/>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29CDC38C-A21A-449D-A7F9-81C4FDF91E8C}"/>
                </a:ext>
              </a:extLst>
            </p:cNvPr>
            <p:cNvSpPr/>
            <p:nvPr/>
          </p:nvSpPr>
          <p:spPr>
            <a:xfrm>
              <a:off x="3159931" y="385589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D1BD3B0B-BB4E-4E4E-BDFE-7B6167FFA3A9}"/>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3A3B667D-CABC-4A43-A90A-1B6AD5771EAD}"/>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45CB9CEE-2BFB-4811-82CD-FF3410A731ED}"/>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AC7A8E71-4459-4965-A7AA-D0F9E74521DD}"/>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30C5E26D-8E36-45B9-8408-73A1BD59D64B}"/>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1C75AD7B-5110-4855-9D08-0A4E23794865}"/>
                </a:ext>
              </a:extLst>
            </p:cNvPr>
            <p:cNvSpPr/>
            <p:nvPr/>
          </p:nvSpPr>
          <p:spPr>
            <a:xfrm>
              <a:off x="4750611" y="70252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5638E991-B802-4E9C-8718-D0A367B74421}"/>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648732DE-05D5-420E-9AFF-721921CFAC71}"/>
                </a:ext>
              </a:extLst>
            </p:cNvPr>
            <p:cNvSpPr/>
            <p:nvPr/>
          </p:nvSpPr>
          <p:spPr>
            <a:xfrm>
              <a:off x="4979225" y="1151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170C2104-D40B-4042-86F4-B0E6FAFEDA6C}"/>
                </a:ext>
              </a:extLst>
            </p:cNvPr>
            <p:cNvSpPr/>
            <p:nvPr/>
          </p:nvSpPr>
          <p:spPr>
            <a:xfrm>
              <a:off x="3362409" y="16041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F6A06674-BA95-4963-A923-23C1B51C9191}"/>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BB5E6434-150E-4036-81D8-5ADC07762431}"/>
                </a:ext>
              </a:extLst>
            </p:cNvPr>
            <p:cNvSpPr/>
            <p:nvPr/>
          </p:nvSpPr>
          <p:spPr>
            <a:xfrm>
              <a:off x="3595775" y="205337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D629BAA3-BEAC-4013-BD3A-1DE5E9B05617}"/>
                </a:ext>
              </a:extLst>
            </p:cNvPr>
            <p:cNvSpPr/>
            <p:nvPr/>
          </p:nvSpPr>
          <p:spPr>
            <a:xfrm>
              <a:off x="4071955" y="205418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2F4CE6F7-05E6-411E-93D0-2A7AB093193D}"/>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4106DAB5-6B85-478E-914E-39E13B9718C6}"/>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6D3786D-A003-4AF5-87F8-11179F9A1C54}"/>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7BB1ED00-D147-4F31-8535-DC46F1F22A47}"/>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CC79C-23C0-459F-BC64-11CB3177337E}"/>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805E5F1E-F368-49AA-AB74-6E22A8AAEE40}"/>
                </a:ext>
              </a:extLst>
            </p:cNvPr>
            <p:cNvSpPr/>
            <p:nvPr/>
          </p:nvSpPr>
          <p:spPr>
            <a:xfrm>
              <a:off x="3838587" y="250337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670FED6-892D-4CA0-A809-0A31F6785FC5}"/>
                </a:ext>
              </a:extLst>
            </p:cNvPr>
            <p:cNvSpPr/>
            <p:nvPr/>
          </p:nvSpPr>
          <p:spPr>
            <a:xfrm>
              <a:off x="3591021" y="295174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E5B8E8C9-0F1F-4719-8BBF-F23423D7F4DE}"/>
                </a:ext>
              </a:extLst>
            </p:cNvPr>
            <p:cNvSpPr/>
            <p:nvPr/>
          </p:nvSpPr>
          <p:spPr>
            <a:xfrm>
              <a:off x="4067201" y="295255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E56D2AE8-66DB-46CF-8DAC-3F0FD9D50F41}"/>
                </a:ext>
              </a:extLst>
            </p:cNvPr>
            <p:cNvSpPr/>
            <p:nvPr/>
          </p:nvSpPr>
          <p:spPr>
            <a:xfrm>
              <a:off x="4274431" y="250257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8923F6F5-1715-403A-ABC9-F0519BC3EF75}"/>
                </a:ext>
              </a:extLst>
            </p:cNvPr>
            <p:cNvSpPr/>
            <p:nvPr/>
          </p:nvSpPr>
          <p:spPr>
            <a:xfrm>
              <a:off x="4750611" y="250338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4BAA09C4-A7A5-4A05-8D5B-A265740652D1}"/>
                </a:ext>
              </a:extLst>
            </p:cNvPr>
            <p:cNvSpPr/>
            <p:nvPr/>
          </p:nvSpPr>
          <p:spPr>
            <a:xfrm>
              <a:off x="4503045" y="295176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A3848725-83FD-4394-A3C2-5F60B447FA95}"/>
                </a:ext>
              </a:extLst>
            </p:cNvPr>
            <p:cNvSpPr/>
            <p:nvPr/>
          </p:nvSpPr>
          <p:spPr>
            <a:xfrm>
              <a:off x="4979225" y="295257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79A4AD07-F9D6-4715-8542-57CC0A7D74AE}"/>
                </a:ext>
              </a:extLst>
            </p:cNvPr>
            <p:cNvSpPr/>
            <p:nvPr/>
          </p:nvSpPr>
          <p:spPr>
            <a:xfrm>
              <a:off x="3362409" y="340505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B6A0F812-66D4-4A11-8E97-7DF440F51C8C}"/>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8BF90A45-790A-4F4D-891E-AD50C2FEAFF1}"/>
                </a:ext>
              </a:extLst>
            </p:cNvPr>
            <p:cNvSpPr/>
            <p:nvPr/>
          </p:nvSpPr>
          <p:spPr>
            <a:xfrm>
              <a:off x="3595775" y="385423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3786891F-AE50-41C7-A65E-4E5E30BDACF5}"/>
                </a:ext>
              </a:extLst>
            </p:cNvPr>
            <p:cNvSpPr/>
            <p:nvPr/>
          </p:nvSpPr>
          <p:spPr>
            <a:xfrm>
              <a:off x="4071955" y="385505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51D3133D-47E5-41D8-94F5-8DD343864B5C}"/>
                </a:ext>
              </a:extLst>
            </p:cNvPr>
            <p:cNvSpPr/>
            <p:nvPr/>
          </p:nvSpPr>
          <p:spPr>
            <a:xfrm>
              <a:off x="4274433" y="340506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7A42AD69-61CB-4F42-AC82-1831C7B4421E}"/>
                </a:ext>
              </a:extLst>
            </p:cNvPr>
            <p:cNvSpPr/>
            <p:nvPr/>
          </p:nvSpPr>
          <p:spPr>
            <a:xfrm>
              <a:off x="4750613" y="340588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8563FC6B-203E-4BB4-902E-38E1132C5B82}"/>
                </a:ext>
              </a:extLst>
            </p:cNvPr>
            <p:cNvSpPr/>
            <p:nvPr/>
          </p:nvSpPr>
          <p:spPr>
            <a:xfrm>
              <a:off x="4507799" y="385425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0DCBED90-3235-41DD-B7D2-38A02E26F5DE}"/>
                </a:ext>
              </a:extLst>
            </p:cNvPr>
            <p:cNvSpPr/>
            <p:nvPr/>
          </p:nvSpPr>
          <p:spPr>
            <a:xfrm>
              <a:off x="4983979" y="385506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TextBox 70">
            <a:extLst>
              <a:ext uri="{FF2B5EF4-FFF2-40B4-BE49-F238E27FC236}">
                <a16:creationId xmlns:a16="http://schemas.microsoft.com/office/drawing/2014/main" id="{B614AA8D-15F4-45F0-A9CB-948F7FE80B95}"/>
              </a:ext>
            </a:extLst>
          </p:cNvPr>
          <p:cNvSpPr txBox="1"/>
          <p:nvPr/>
        </p:nvSpPr>
        <p:spPr>
          <a:xfrm>
            <a:off x="9614572" y="147050"/>
            <a:ext cx="2313903" cy="646331"/>
          </a:xfrm>
          <a:prstGeom prst="rect">
            <a:avLst/>
          </a:prstGeom>
          <a:noFill/>
        </p:spPr>
        <p:txBody>
          <a:bodyPr wrap="none" rtlCol="0">
            <a:spAutoFit/>
          </a:bodyPr>
          <a:lstStyle/>
          <a:p>
            <a:pPr algn="ctr"/>
            <a:r>
              <a:rPr lang="en-US" dirty="0"/>
              <a:t>Natural Topography #3</a:t>
            </a:r>
          </a:p>
          <a:p>
            <a:pPr algn="ctr"/>
            <a:r>
              <a:rPr lang="en-US" i="1" dirty="0"/>
              <a:t>Version (a)</a:t>
            </a:r>
          </a:p>
        </p:txBody>
      </p:sp>
      <p:sp>
        <p:nvSpPr>
          <p:cNvPr id="2" name="TextBox 1">
            <a:extLst>
              <a:ext uri="{FF2B5EF4-FFF2-40B4-BE49-F238E27FC236}">
                <a16:creationId xmlns:a16="http://schemas.microsoft.com/office/drawing/2014/main" id="{A9CC50CB-7437-44DD-8F4A-6ABD861121AE}"/>
              </a:ext>
            </a:extLst>
          </p:cNvPr>
          <p:cNvSpPr txBox="1"/>
          <p:nvPr/>
        </p:nvSpPr>
        <p:spPr>
          <a:xfrm>
            <a:off x="9573246" y="1979923"/>
            <a:ext cx="2298585" cy="3970318"/>
          </a:xfrm>
          <a:prstGeom prst="rect">
            <a:avLst/>
          </a:prstGeom>
          <a:noFill/>
        </p:spPr>
        <p:txBody>
          <a:bodyPr wrap="square" rtlCol="0">
            <a:spAutoFit/>
          </a:bodyPr>
          <a:lstStyle/>
          <a:p>
            <a:r>
              <a:rPr lang="en-US" sz="1400" dirty="0"/>
              <a:t>Version (a) led to non-equilibrium set of configuration variables; in particular, z3 was higher than expected, if y2 and z1 were to be taken as the norms. </a:t>
            </a:r>
          </a:p>
          <a:p>
            <a:endParaRPr lang="en-US" sz="1400" dirty="0"/>
          </a:p>
          <a:p>
            <a:r>
              <a:rPr lang="en-US" sz="1400" dirty="0"/>
              <a:t>One plausible reason is that the wrap-arounds emphasized greater like-near-like values, given that the position of the black nodes in the lower right led to replication of a black mass below and to the right when the larger pattern was created from the initial one. </a:t>
            </a:r>
          </a:p>
        </p:txBody>
      </p:sp>
    </p:spTree>
    <p:extLst>
      <p:ext uri="{BB962C8B-B14F-4D97-AF65-F5344CB8AC3E}">
        <p14:creationId xmlns:p14="http://schemas.microsoft.com/office/powerpoint/2010/main" val="22145280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320979-01F3-40C1-9901-97E602DD1DB2}"/>
              </a:ext>
            </a:extLst>
          </p:cNvPr>
          <p:cNvSpPr/>
          <p:nvPr/>
        </p:nvSpPr>
        <p:spPr>
          <a:xfrm>
            <a:off x="1538359" y="702525"/>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CE8EB2D4-830C-4C6D-8FDC-3AD085C010DC}"/>
              </a:ext>
            </a:extLst>
          </p:cNvPr>
          <p:cNvSpPr/>
          <p:nvPr/>
        </p:nvSpPr>
        <p:spPr>
          <a:xfrm>
            <a:off x="2014539" y="701696"/>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9B84AE31-6B8F-4722-B910-B5CBC1A73302}"/>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EE722E99-D2F9-4552-BE8D-630DEA74ED0C}"/>
              </a:ext>
            </a:extLst>
          </p:cNvPr>
          <p:cNvSpPr/>
          <p:nvPr/>
        </p:nvSpPr>
        <p:spPr>
          <a:xfrm>
            <a:off x="2243153" y="1152523"/>
            <a:ext cx="439241" cy="449185"/>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9EC083B-2F9A-46DD-9146-79EA6EECF1FD}"/>
              </a:ext>
            </a:extLst>
          </p:cNvPr>
          <p:cNvSpPr/>
          <p:nvPr/>
        </p:nvSpPr>
        <p:spPr>
          <a:xfrm>
            <a:off x="2450383" y="702541"/>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11A326E-F709-40A2-B910-3CED2DCF2600}"/>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EA3A39C-5C0C-41BF-836F-B35958F49F9A}"/>
              </a:ext>
            </a:extLst>
          </p:cNvPr>
          <p:cNvSpPr/>
          <p:nvPr/>
        </p:nvSpPr>
        <p:spPr>
          <a:xfrm>
            <a:off x="2678997" y="1151726"/>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2F03C70-E022-4B0A-89FB-26F64D40E1B5}"/>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8FA4F85-45A3-4944-8E53-25C2242A3663}"/>
              </a:ext>
            </a:extLst>
          </p:cNvPr>
          <p:cNvSpPr/>
          <p:nvPr/>
        </p:nvSpPr>
        <p:spPr>
          <a:xfrm>
            <a:off x="1538361" y="1605018"/>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4C387D6-0B46-440C-A0D3-02340A822758}"/>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0DAC6B5-01D5-4E9E-8449-0688361AAB36}"/>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29A1858-65DE-49E6-93C9-A336D488F8D8}"/>
              </a:ext>
            </a:extLst>
          </p:cNvPr>
          <p:cNvSpPr/>
          <p:nvPr/>
        </p:nvSpPr>
        <p:spPr>
          <a:xfrm>
            <a:off x="2247907" y="2055016"/>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81D872B-B759-40AB-BD59-ECF7B1B51FA6}"/>
              </a:ext>
            </a:extLst>
          </p:cNvPr>
          <p:cNvSpPr/>
          <p:nvPr/>
        </p:nvSpPr>
        <p:spPr>
          <a:xfrm>
            <a:off x="2450385" y="1605034"/>
            <a:ext cx="476180" cy="44999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B6B2ECF-7D4A-45ED-996A-6C59FDE79949}"/>
              </a:ext>
            </a:extLst>
          </p:cNvPr>
          <p:cNvSpPr/>
          <p:nvPr/>
        </p:nvSpPr>
        <p:spPr>
          <a:xfrm>
            <a:off x="2926565" y="1605847"/>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10BD4B33-A5EF-43F5-9A37-9EDE5F07675A}"/>
              </a:ext>
            </a:extLst>
          </p:cNvPr>
          <p:cNvSpPr/>
          <p:nvPr/>
        </p:nvSpPr>
        <p:spPr>
          <a:xfrm>
            <a:off x="2683751" y="2054219"/>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C72B51A-00BA-4C7D-AC10-E00B1F55B6B6}"/>
              </a:ext>
            </a:extLst>
          </p:cNvPr>
          <p:cNvSpPr/>
          <p:nvPr/>
        </p:nvSpPr>
        <p:spPr>
          <a:xfrm>
            <a:off x="3159931" y="2055032"/>
            <a:ext cx="439241" cy="449185"/>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47EEA7D-67AC-435A-B175-5E8199219E9E}"/>
              </a:ext>
            </a:extLst>
          </p:cNvPr>
          <p:cNvSpPr/>
          <p:nvPr/>
        </p:nvSpPr>
        <p:spPr>
          <a:xfrm>
            <a:off x="1538359" y="2503388"/>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8F83F619-B089-4BCD-B589-0F8374F49050}"/>
              </a:ext>
            </a:extLst>
          </p:cNvPr>
          <p:cNvSpPr/>
          <p:nvPr/>
        </p:nvSpPr>
        <p:spPr>
          <a:xfrm>
            <a:off x="2014539" y="2504201"/>
            <a:ext cx="439241" cy="449185"/>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8B50351-B7E0-4DFC-852F-AA4D507B8DB8}"/>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EBC64C72-16FA-4F1C-8DBE-E9DC10C02B24}"/>
              </a:ext>
            </a:extLst>
          </p:cNvPr>
          <p:cNvSpPr/>
          <p:nvPr/>
        </p:nvSpPr>
        <p:spPr>
          <a:xfrm>
            <a:off x="2243153" y="2953386"/>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4474B18-0C9D-40C7-829D-7B958A2FCFAA}"/>
              </a:ext>
            </a:extLst>
          </p:cNvPr>
          <p:cNvSpPr/>
          <p:nvPr/>
        </p:nvSpPr>
        <p:spPr>
          <a:xfrm>
            <a:off x="2450383" y="2503404"/>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BB736B2C-01A5-4C53-8E09-370A02315D16}"/>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51F88AA-6CE7-4A45-B2ED-20D93503E829}"/>
              </a:ext>
            </a:extLst>
          </p:cNvPr>
          <p:cNvSpPr/>
          <p:nvPr/>
        </p:nvSpPr>
        <p:spPr>
          <a:xfrm>
            <a:off x="2678997" y="2952589"/>
            <a:ext cx="476180" cy="44999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EF95D55-1046-402B-8855-61C63792FF75}"/>
              </a:ext>
            </a:extLst>
          </p:cNvPr>
          <p:cNvSpPr/>
          <p:nvPr/>
        </p:nvSpPr>
        <p:spPr>
          <a:xfrm>
            <a:off x="3155177" y="2953402"/>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88300DCF-3C4C-4356-80FC-2EA6937D74E5}"/>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5C74FC9E-11EF-488A-B1DD-67037453E12F}"/>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FAAAB42-E924-4FF9-9DED-E65A0CDF9C0D}"/>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C5F3202-F1F5-4A63-87F8-6C9792B07E31}"/>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88FB4116-E4BA-4F6F-AFE2-96F807DDB767}"/>
              </a:ext>
            </a:extLst>
          </p:cNvPr>
          <p:cNvSpPr/>
          <p:nvPr/>
        </p:nvSpPr>
        <p:spPr>
          <a:xfrm>
            <a:off x="2450385" y="3405897"/>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EA9B78E-4E6C-469E-9AE3-D7E29AFD2CCA}"/>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5D191881-0636-44C7-BBD2-687AA4BDD55F}"/>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10A0695-313D-43BB-BA04-51D755EEF6BB}"/>
              </a:ext>
            </a:extLst>
          </p:cNvPr>
          <p:cNvSpPr/>
          <p:nvPr/>
        </p:nvSpPr>
        <p:spPr>
          <a:xfrm>
            <a:off x="3159931" y="3855895"/>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59C4B925-3777-4729-8664-4A11DBB6AA0E}"/>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D27F9E1A-CEE6-44B2-B63D-5C9470C276EE}"/>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57BE362-C9C0-4ACB-8477-4629222BE599}"/>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D0B5474C-E682-4568-B69F-4513BD3D8274}"/>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6482260D-F50D-4224-8214-208F812DCCE1}"/>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2FEBC46-B9CA-44AB-975E-A90D5389B9D3}"/>
              </a:ext>
            </a:extLst>
          </p:cNvPr>
          <p:cNvSpPr/>
          <p:nvPr/>
        </p:nvSpPr>
        <p:spPr>
          <a:xfrm>
            <a:off x="4750611" y="702525"/>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FD9C0913-B801-4BA0-B01C-124F37F2DAC2}"/>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1F3BC0AD-D63F-4C7A-ABF5-F3E5F8BD684F}"/>
              </a:ext>
            </a:extLst>
          </p:cNvPr>
          <p:cNvSpPr/>
          <p:nvPr/>
        </p:nvSpPr>
        <p:spPr>
          <a:xfrm>
            <a:off x="4979225" y="1151710"/>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C663F862-4D5F-4C6D-80B4-3C3006FC92B2}"/>
              </a:ext>
            </a:extLst>
          </p:cNvPr>
          <p:cNvSpPr/>
          <p:nvPr/>
        </p:nvSpPr>
        <p:spPr>
          <a:xfrm>
            <a:off x="3362409" y="1604189"/>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4F78594B-0A1D-42CC-ACF0-86C9043A6E55}"/>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DCA7BA6B-24C0-4EE6-863D-B27F337DAE20}"/>
              </a:ext>
            </a:extLst>
          </p:cNvPr>
          <p:cNvSpPr/>
          <p:nvPr/>
        </p:nvSpPr>
        <p:spPr>
          <a:xfrm>
            <a:off x="3595775" y="2053374"/>
            <a:ext cx="476180" cy="449999"/>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73512D30-6120-41C9-ABC6-DEF7A5215EF7}"/>
              </a:ext>
            </a:extLst>
          </p:cNvPr>
          <p:cNvSpPr/>
          <p:nvPr/>
        </p:nvSpPr>
        <p:spPr>
          <a:xfrm>
            <a:off x="4071955" y="2054187"/>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BBC23A39-5E17-4705-ADA9-2C06187CE773}"/>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E0AE5E78-E320-4A4A-8D23-967B7A0D213E}"/>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2A452377-AF96-44EC-941D-FB4422FB2B02}"/>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E979D1E1-2F7A-40C9-8F9A-C253C5325F88}"/>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274933F3-9556-466B-89B4-31A24671D8AA}"/>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858446C5-B932-423F-90B9-59879A85C968}"/>
              </a:ext>
            </a:extLst>
          </p:cNvPr>
          <p:cNvSpPr/>
          <p:nvPr/>
        </p:nvSpPr>
        <p:spPr>
          <a:xfrm>
            <a:off x="3838587" y="2503372"/>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9E371F18-1B8E-4F8B-9FC3-143F03396566}"/>
              </a:ext>
            </a:extLst>
          </p:cNvPr>
          <p:cNvSpPr/>
          <p:nvPr/>
        </p:nvSpPr>
        <p:spPr>
          <a:xfrm>
            <a:off x="3591021" y="2951744"/>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4584A3D1-3FC7-4F68-B69D-72CBC69F4EDE}"/>
              </a:ext>
            </a:extLst>
          </p:cNvPr>
          <p:cNvSpPr/>
          <p:nvPr/>
        </p:nvSpPr>
        <p:spPr>
          <a:xfrm>
            <a:off x="4067201" y="2952557"/>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D8D9EED0-B2DB-4B58-A4F9-B2C0C7865C6C}"/>
              </a:ext>
            </a:extLst>
          </p:cNvPr>
          <p:cNvSpPr/>
          <p:nvPr/>
        </p:nvSpPr>
        <p:spPr>
          <a:xfrm>
            <a:off x="4274431" y="2502575"/>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A68ED7A9-7FE5-48F8-92F2-3A50A8798DA0}"/>
              </a:ext>
            </a:extLst>
          </p:cNvPr>
          <p:cNvSpPr/>
          <p:nvPr/>
        </p:nvSpPr>
        <p:spPr>
          <a:xfrm>
            <a:off x="4750611" y="2503388"/>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412D103D-15B2-4E5F-846C-7DC3B36B58D1}"/>
              </a:ext>
            </a:extLst>
          </p:cNvPr>
          <p:cNvSpPr/>
          <p:nvPr/>
        </p:nvSpPr>
        <p:spPr>
          <a:xfrm>
            <a:off x="4503045" y="2951760"/>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4698C2AB-C5F5-4EBD-ACF7-47108E5AE6BE}"/>
              </a:ext>
            </a:extLst>
          </p:cNvPr>
          <p:cNvSpPr/>
          <p:nvPr/>
        </p:nvSpPr>
        <p:spPr>
          <a:xfrm>
            <a:off x="4985477" y="2952150"/>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D74A287B-0197-4BB8-8558-38FFE72B3EBC}"/>
              </a:ext>
            </a:extLst>
          </p:cNvPr>
          <p:cNvSpPr/>
          <p:nvPr/>
        </p:nvSpPr>
        <p:spPr>
          <a:xfrm>
            <a:off x="3362409" y="3405052"/>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B28D494A-1A76-4586-BB79-D2743248076A}"/>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8069F680-5CD8-4D47-80E0-9AF47B69734D}"/>
              </a:ext>
            </a:extLst>
          </p:cNvPr>
          <p:cNvSpPr/>
          <p:nvPr/>
        </p:nvSpPr>
        <p:spPr>
          <a:xfrm>
            <a:off x="3595775" y="3854237"/>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A18A8A72-959D-45F2-B1ED-265B251F2BD7}"/>
              </a:ext>
            </a:extLst>
          </p:cNvPr>
          <p:cNvSpPr/>
          <p:nvPr/>
        </p:nvSpPr>
        <p:spPr>
          <a:xfrm>
            <a:off x="4071955" y="3855050"/>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2100B6EF-0D98-4AEB-B8DE-101F737F4393}"/>
              </a:ext>
            </a:extLst>
          </p:cNvPr>
          <p:cNvSpPr/>
          <p:nvPr/>
        </p:nvSpPr>
        <p:spPr>
          <a:xfrm>
            <a:off x="4274105" y="3395975"/>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335941A0-B311-4042-8ECB-72978354E00E}"/>
              </a:ext>
            </a:extLst>
          </p:cNvPr>
          <p:cNvSpPr/>
          <p:nvPr/>
        </p:nvSpPr>
        <p:spPr>
          <a:xfrm>
            <a:off x="4750613" y="3405881"/>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14B8C21F-F4C1-413C-81F7-0E1CD7693DBA}"/>
              </a:ext>
            </a:extLst>
          </p:cNvPr>
          <p:cNvSpPr/>
          <p:nvPr/>
        </p:nvSpPr>
        <p:spPr>
          <a:xfrm>
            <a:off x="4507799" y="3854253"/>
            <a:ext cx="476180" cy="449999"/>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FAC5BDED-684C-4F3D-BA67-D9F4FC096E2B}"/>
              </a:ext>
            </a:extLst>
          </p:cNvPr>
          <p:cNvSpPr/>
          <p:nvPr/>
        </p:nvSpPr>
        <p:spPr>
          <a:xfrm>
            <a:off x="4983979" y="3855066"/>
            <a:ext cx="439241" cy="449185"/>
          </a:xfrm>
          <a:prstGeom prst="rect">
            <a:avLst/>
          </a:prstGeom>
          <a:solidFill>
            <a:schemeClr val="tx1">
              <a:lumMod val="75000"/>
              <a:lumOff val="2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a:extLst>
              <a:ext uri="{FF2B5EF4-FFF2-40B4-BE49-F238E27FC236}">
                <a16:creationId xmlns:a16="http://schemas.microsoft.com/office/drawing/2014/main" id="{E1B0D84F-B8D1-4BFD-9582-125E52A3CE3E}"/>
              </a:ext>
            </a:extLst>
          </p:cNvPr>
          <p:cNvSpPr txBox="1"/>
          <p:nvPr/>
        </p:nvSpPr>
        <p:spPr>
          <a:xfrm>
            <a:off x="9614572" y="147050"/>
            <a:ext cx="2313902" cy="923330"/>
          </a:xfrm>
          <a:prstGeom prst="rect">
            <a:avLst/>
          </a:prstGeom>
          <a:noFill/>
        </p:spPr>
        <p:txBody>
          <a:bodyPr wrap="none" rtlCol="0">
            <a:spAutoFit/>
          </a:bodyPr>
          <a:lstStyle/>
          <a:p>
            <a:pPr algn="ctr"/>
            <a:r>
              <a:rPr lang="en-US" dirty="0"/>
              <a:t>Natural Topography #3</a:t>
            </a:r>
          </a:p>
          <a:p>
            <a:pPr algn="ctr"/>
            <a:r>
              <a:rPr lang="en-US" i="1" dirty="0"/>
              <a:t>Version (a)</a:t>
            </a:r>
          </a:p>
          <a:p>
            <a:pPr algn="ctr"/>
            <a:r>
              <a:rPr lang="en-US" i="1" dirty="0"/>
              <a:t>Trial #3 in Patterns</a:t>
            </a:r>
          </a:p>
        </p:txBody>
      </p:sp>
    </p:spTree>
    <p:extLst>
      <p:ext uri="{BB962C8B-B14F-4D97-AF65-F5344CB8AC3E}">
        <p14:creationId xmlns:p14="http://schemas.microsoft.com/office/powerpoint/2010/main" val="21062624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p:cNvSpPr/>
          <p:nvPr/>
        </p:nvSpPr>
        <p:spPr>
          <a:xfrm>
            <a:off x="4212853"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7" name="Rectangle 76"/>
          <p:cNvSpPr/>
          <p:nvPr/>
        </p:nvSpPr>
        <p:spPr>
          <a:xfrm>
            <a:off x="4804523"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8" name="Rectangle 77"/>
          <p:cNvSpPr/>
          <p:nvPr/>
        </p:nvSpPr>
        <p:spPr>
          <a:xfrm>
            <a:off x="4508688"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 name="Rectangle 34"/>
          <p:cNvSpPr/>
          <p:nvPr/>
        </p:nvSpPr>
        <p:spPr>
          <a:xfrm>
            <a:off x="406493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 name="Rectangle 35"/>
          <p:cNvSpPr/>
          <p:nvPr/>
        </p:nvSpPr>
        <p:spPr>
          <a:xfrm>
            <a:off x="4360770"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 name="Rectangle 36"/>
          <p:cNvSpPr/>
          <p:nvPr/>
        </p:nvSpPr>
        <p:spPr>
          <a:xfrm>
            <a:off x="465660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 name="Rectangle 37"/>
          <p:cNvSpPr/>
          <p:nvPr/>
        </p:nvSpPr>
        <p:spPr>
          <a:xfrm>
            <a:off x="495244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 name="Rectangle 38"/>
          <p:cNvSpPr/>
          <p:nvPr/>
        </p:nvSpPr>
        <p:spPr>
          <a:xfrm>
            <a:off x="554411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 name="Rectangle 39"/>
          <p:cNvSpPr/>
          <p:nvPr/>
        </p:nvSpPr>
        <p:spPr>
          <a:xfrm>
            <a:off x="583994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 name="Rectangle 40"/>
          <p:cNvSpPr/>
          <p:nvPr/>
        </p:nvSpPr>
        <p:spPr>
          <a:xfrm>
            <a:off x="5248276"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 name="Rectangle 41"/>
          <p:cNvSpPr/>
          <p:nvPr/>
        </p:nvSpPr>
        <p:spPr>
          <a:xfrm>
            <a:off x="6135782"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4" name="Rectangle 123"/>
          <p:cNvSpPr/>
          <p:nvPr/>
        </p:nvSpPr>
        <p:spPr>
          <a:xfrm>
            <a:off x="643161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5" name="Rectangle 124"/>
          <p:cNvSpPr/>
          <p:nvPr/>
        </p:nvSpPr>
        <p:spPr>
          <a:xfrm>
            <a:off x="672745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6" name="Rectangle 125"/>
          <p:cNvSpPr/>
          <p:nvPr/>
        </p:nvSpPr>
        <p:spPr>
          <a:xfrm>
            <a:off x="702328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7" name="Rectangle 126"/>
          <p:cNvSpPr/>
          <p:nvPr/>
        </p:nvSpPr>
        <p:spPr>
          <a:xfrm>
            <a:off x="731912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8" name="Rectangle 127"/>
          <p:cNvSpPr/>
          <p:nvPr/>
        </p:nvSpPr>
        <p:spPr>
          <a:xfrm>
            <a:off x="791079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9" name="Rectangle 128"/>
          <p:cNvSpPr/>
          <p:nvPr/>
        </p:nvSpPr>
        <p:spPr>
          <a:xfrm>
            <a:off x="850246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30" name="Rectangle 129"/>
          <p:cNvSpPr/>
          <p:nvPr/>
        </p:nvSpPr>
        <p:spPr>
          <a:xfrm>
            <a:off x="761495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8" name="Rectangle 147"/>
          <p:cNvSpPr/>
          <p:nvPr/>
        </p:nvSpPr>
        <p:spPr>
          <a:xfrm>
            <a:off x="5692029"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3" name="Rectangle 152"/>
          <p:cNvSpPr/>
          <p:nvPr/>
        </p:nvSpPr>
        <p:spPr>
          <a:xfrm>
            <a:off x="6283700"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4" name="Rectangle 153"/>
          <p:cNvSpPr/>
          <p:nvPr/>
        </p:nvSpPr>
        <p:spPr>
          <a:xfrm>
            <a:off x="6579535"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5" name="Rectangle 154"/>
          <p:cNvSpPr/>
          <p:nvPr/>
        </p:nvSpPr>
        <p:spPr>
          <a:xfrm>
            <a:off x="7171205"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6" name="Rectangle 155"/>
          <p:cNvSpPr/>
          <p:nvPr/>
        </p:nvSpPr>
        <p:spPr>
          <a:xfrm>
            <a:off x="6875370"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3" name="Rectangle 162"/>
          <p:cNvSpPr/>
          <p:nvPr/>
        </p:nvSpPr>
        <p:spPr>
          <a:xfrm>
            <a:off x="8354547"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4" name="Rectangle 163"/>
          <p:cNvSpPr/>
          <p:nvPr/>
        </p:nvSpPr>
        <p:spPr>
          <a:xfrm>
            <a:off x="805871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5" name="Rectangle 164"/>
          <p:cNvSpPr/>
          <p:nvPr/>
        </p:nvSpPr>
        <p:spPr>
          <a:xfrm>
            <a:off x="8650382" y="923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 name="Rectangle 2"/>
          <p:cNvSpPr/>
          <p:nvPr/>
        </p:nvSpPr>
        <p:spPr>
          <a:xfrm rot="10800000">
            <a:off x="8058710"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 name="Rectangle 3"/>
          <p:cNvSpPr/>
          <p:nvPr/>
        </p:nvSpPr>
        <p:spPr>
          <a:xfrm rot="10800000">
            <a:off x="7467040"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1" name="Rectangle 140"/>
          <p:cNvSpPr/>
          <p:nvPr/>
        </p:nvSpPr>
        <p:spPr>
          <a:xfrm rot="10800000">
            <a:off x="717120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2" name="Rectangle 141"/>
          <p:cNvSpPr/>
          <p:nvPr/>
        </p:nvSpPr>
        <p:spPr>
          <a:xfrm rot="10800000">
            <a:off x="6875369"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9" name="Rectangle 148"/>
          <p:cNvSpPr/>
          <p:nvPr/>
        </p:nvSpPr>
        <p:spPr>
          <a:xfrm rot="10800000">
            <a:off x="598786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7" name="Rectangle 156"/>
          <p:cNvSpPr/>
          <p:nvPr/>
        </p:nvSpPr>
        <p:spPr>
          <a:xfrm rot="10800000">
            <a:off x="4804522"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8" name="Rectangle 157"/>
          <p:cNvSpPr/>
          <p:nvPr/>
        </p:nvSpPr>
        <p:spPr>
          <a:xfrm rot="10800000">
            <a:off x="4508687"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9" name="Rectangle 158"/>
          <p:cNvSpPr/>
          <p:nvPr/>
        </p:nvSpPr>
        <p:spPr>
          <a:xfrm rot="10800000">
            <a:off x="3917016"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6" name="Rectangle 165"/>
          <p:cNvSpPr/>
          <p:nvPr/>
        </p:nvSpPr>
        <p:spPr>
          <a:xfrm rot="10800000">
            <a:off x="8650381" y="5191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7" name="Rectangle 166"/>
          <p:cNvSpPr/>
          <p:nvPr/>
        </p:nvSpPr>
        <p:spPr>
          <a:xfrm>
            <a:off x="4360770"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8" name="Rectangle 167"/>
          <p:cNvSpPr/>
          <p:nvPr/>
        </p:nvSpPr>
        <p:spPr>
          <a:xfrm>
            <a:off x="4952441"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0" name="Rectangle 169"/>
          <p:cNvSpPr/>
          <p:nvPr/>
        </p:nvSpPr>
        <p:spPr>
          <a:xfrm>
            <a:off x="4212853"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5" name="Rectangle 174"/>
          <p:cNvSpPr/>
          <p:nvPr/>
        </p:nvSpPr>
        <p:spPr>
          <a:xfrm>
            <a:off x="6135782"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6" name="Rectangle 175"/>
          <p:cNvSpPr/>
          <p:nvPr/>
        </p:nvSpPr>
        <p:spPr>
          <a:xfrm>
            <a:off x="5839947"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7" name="Rectangle 176"/>
          <p:cNvSpPr/>
          <p:nvPr/>
        </p:nvSpPr>
        <p:spPr>
          <a:xfrm>
            <a:off x="5100358"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0" name="Rectangle 179"/>
          <p:cNvSpPr/>
          <p:nvPr/>
        </p:nvSpPr>
        <p:spPr>
          <a:xfrm>
            <a:off x="5692029"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2" name="Rectangle 181"/>
          <p:cNvSpPr/>
          <p:nvPr/>
        </p:nvSpPr>
        <p:spPr>
          <a:xfrm>
            <a:off x="6727453"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3" name="Rectangle 182"/>
          <p:cNvSpPr/>
          <p:nvPr/>
        </p:nvSpPr>
        <p:spPr>
          <a:xfrm>
            <a:off x="7319123"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4" name="Rectangle 183"/>
          <p:cNvSpPr/>
          <p:nvPr/>
        </p:nvSpPr>
        <p:spPr>
          <a:xfrm>
            <a:off x="7023288"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6" name="Rectangle 185"/>
          <p:cNvSpPr/>
          <p:nvPr/>
        </p:nvSpPr>
        <p:spPr>
          <a:xfrm>
            <a:off x="6579535"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7" name="Rectangle 186"/>
          <p:cNvSpPr/>
          <p:nvPr/>
        </p:nvSpPr>
        <p:spPr>
          <a:xfrm>
            <a:off x="7171205"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8" name="Rectangle 187"/>
          <p:cNvSpPr/>
          <p:nvPr/>
        </p:nvSpPr>
        <p:spPr>
          <a:xfrm>
            <a:off x="6875370"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0" name="Rectangle 189"/>
          <p:cNvSpPr/>
          <p:nvPr/>
        </p:nvSpPr>
        <p:spPr>
          <a:xfrm>
            <a:off x="7910794"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1" name="Rectangle 190"/>
          <p:cNvSpPr/>
          <p:nvPr/>
        </p:nvSpPr>
        <p:spPr>
          <a:xfrm>
            <a:off x="8502464"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3" name="Rectangle 192"/>
          <p:cNvSpPr/>
          <p:nvPr/>
        </p:nvSpPr>
        <p:spPr>
          <a:xfrm>
            <a:off x="7467041"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7" name="Rectangle 196"/>
          <p:cNvSpPr/>
          <p:nvPr/>
        </p:nvSpPr>
        <p:spPr>
          <a:xfrm>
            <a:off x="3917017"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8" name="Rectangle 197"/>
          <p:cNvSpPr/>
          <p:nvPr/>
        </p:nvSpPr>
        <p:spPr>
          <a:xfrm>
            <a:off x="8650382" y="1533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9" name="Rectangle 198"/>
          <p:cNvSpPr/>
          <p:nvPr/>
        </p:nvSpPr>
        <p:spPr>
          <a:xfrm>
            <a:off x="8798300" y="1838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0" name="Rectangle 199"/>
          <p:cNvSpPr/>
          <p:nvPr/>
        </p:nvSpPr>
        <p:spPr>
          <a:xfrm>
            <a:off x="4064935"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3" name="Rectangle 202"/>
          <p:cNvSpPr/>
          <p:nvPr/>
        </p:nvSpPr>
        <p:spPr>
          <a:xfrm>
            <a:off x="4656605"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5" name="Rectangle 204"/>
          <p:cNvSpPr/>
          <p:nvPr/>
        </p:nvSpPr>
        <p:spPr>
          <a:xfrm>
            <a:off x="4804523"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6" name="Rectangle 205"/>
          <p:cNvSpPr/>
          <p:nvPr/>
        </p:nvSpPr>
        <p:spPr>
          <a:xfrm>
            <a:off x="4508688"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7" name="Rectangle 206"/>
          <p:cNvSpPr/>
          <p:nvPr/>
        </p:nvSpPr>
        <p:spPr>
          <a:xfrm>
            <a:off x="5248276"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8" name="Rectangle 207"/>
          <p:cNvSpPr/>
          <p:nvPr/>
        </p:nvSpPr>
        <p:spPr>
          <a:xfrm>
            <a:off x="5544111"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6" name="Rectangle 215"/>
          <p:cNvSpPr/>
          <p:nvPr/>
        </p:nvSpPr>
        <p:spPr>
          <a:xfrm>
            <a:off x="6727453"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8" name="Rectangle 217"/>
          <p:cNvSpPr/>
          <p:nvPr/>
        </p:nvSpPr>
        <p:spPr>
          <a:xfrm>
            <a:off x="7023288"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9" name="Rectangle 218"/>
          <p:cNvSpPr/>
          <p:nvPr/>
        </p:nvSpPr>
        <p:spPr>
          <a:xfrm>
            <a:off x="6283700"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0" name="Rectangle 219"/>
          <p:cNvSpPr/>
          <p:nvPr/>
        </p:nvSpPr>
        <p:spPr>
          <a:xfrm>
            <a:off x="6579535"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2" name="Rectangle 221"/>
          <p:cNvSpPr/>
          <p:nvPr/>
        </p:nvSpPr>
        <p:spPr>
          <a:xfrm>
            <a:off x="6875370"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3" name="Rectangle 222"/>
          <p:cNvSpPr/>
          <p:nvPr/>
        </p:nvSpPr>
        <p:spPr>
          <a:xfrm>
            <a:off x="7614958"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5" name="Rectangle 224"/>
          <p:cNvSpPr/>
          <p:nvPr/>
        </p:nvSpPr>
        <p:spPr>
          <a:xfrm>
            <a:off x="8502464"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6" name="Rectangle 225"/>
          <p:cNvSpPr/>
          <p:nvPr/>
        </p:nvSpPr>
        <p:spPr>
          <a:xfrm>
            <a:off x="8206629"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7" name="Rectangle 226"/>
          <p:cNvSpPr/>
          <p:nvPr/>
        </p:nvSpPr>
        <p:spPr>
          <a:xfrm>
            <a:off x="7467041"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8" name="Rectangle 227"/>
          <p:cNvSpPr/>
          <p:nvPr/>
        </p:nvSpPr>
        <p:spPr>
          <a:xfrm>
            <a:off x="7762876"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9" name="Rectangle 228"/>
          <p:cNvSpPr/>
          <p:nvPr/>
        </p:nvSpPr>
        <p:spPr>
          <a:xfrm>
            <a:off x="8354547"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0" name="Rectangle 229"/>
          <p:cNvSpPr/>
          <p:nvPr/>
        </p:nvSpPr>
        <p:spPr>
          <a:xfrm>
            <a:off x="8058711"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1" name="Rectangle 230"/>
          <p:cNvSpPr/>
          <p:nvPr/>
        </p:nvSpPr>
        <p:spPr>
          <a:xfrm>
            <a:off x="3917017"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2" name="Rectangle 231"/>
          <p:cNvSpPr/>
          <p:nvPr/>
        </p:nvSpPr>
        <p:spPr>
          <a:xfrm>
            <a:off x="8650382" y="2143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3" name="Rectangle 232"/>
          <p:cNvSpPr/>
          <p:nvPr/>
        </p:nvSpPr>
        <p:spPr>
          <a:xfrm>
            <a:off x="8798300" y="2447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4" name="Rectangle 233"/>
          <p:cNvSpPr/>
          <p:nvPr/>
        </p:nvSpPr>
        <p:spPr>
          <a:xfrm>
            <a:off x="4064935"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5" name="Rectangle 234"/>
          <p:cNvSpPr/>
          <p:nvPr/>
        </p:nvSpPr>
        <p:spPr>
          <a:xfrm rot="10800000">
            <a:off x="8206628"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6" name="Rectangle 235"/>
          <p:cNvSpPr/>
          <p:nvPr/>
        </p:nvSpPr>
        <p:spPr>
          <a:xfrm rot="10800000">
            <a:off x="7614958"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7" name="Rectangle 236"/>
          <p:cNvSpPr/>
          <p:nvPr/>
        </p:nvSpPr>
        <p:spPr>
          <a:xfrm rot="10800000">
            <a:off x="7910793"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9" name="Rectangle 238"/>
          <p:cNvSpPr/>
          <p:nvPr/>
        </p:nvSpPr>
        <p:spPr>
          <a:xfrm rot="10800000">
            <a:off x="7023287"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1" name="Rectangle 240"/>
          <p:cNvSpPr/>
          <p:nvPr/>
        </p:nvSpPr>
        <p:spPr>
          <a:xfrm rot="10800000">
            <a:off x="6727452"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2" name="Rectangle 241"/>
          <p:cNvSpPr/>
          <p:nvPr/>
        </p:nvSpPr>
        <p:spPr>
          <a:xfrm rot="10800000">
            <a:off x="6135781"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3" name="Rectangle 242"/>
          <p:cNvSpPr/>
          <p:nvPr/>
        </p:nvSpPr>
        <p:spPr>
          <a:xfrm rot="10800000">
            <a:off x="5839946"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5" name="Rectangle 244"/>
          <p:cNvSpPr/>
          <p:nvPr/>
        </p:nvSpPr>
        <p:spPr>
          <a:xfrm rot="10800000">
            <a:off x="5544110"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8" name="Rectangle 247"/>
          <p:cNvSpPr/>
          <p:nvPr/>
        </p:nvSpPr>
        <p:spPr>
          <a:xfrm rot="10800000">
            <a:off x="4064934"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9" name="Rectangle 248"/>
          <p:cNvSpPr/>
          <p:nvPr/>
        </p:nvSpPr>
        <p:spPr>
          <a:xfrm rot="10800000">
            <a:off x="4360769"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1" name="Rectangle 250"/>
          <p:cNvSpPr/>
          <p:nvPr/>
        </p:nvSpPr>
        <p:spPr>
          <a:xfrm rot="10800000">
            <a:off x="8798299" y="5495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5" name="Rectangle 254"/>
          <p:cNvSpPr/>
          <p:nvPr/>
        </p:nvSpPr>
        <p:spPr>
          <a:xfrm>
            <a:off x="4360770"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6" name="Rectangle 255"/>
          <p:cNvSpPr/>
          <p:nvPr/>
        </p:nvSpPr>
        <p:spPr>
          <a:xfrm>
            <a:off x="4952441"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7" name="Rectangle 256"/>
          <p:cNvSpPr/>
          <p:nvPr/>
        </p:nvSpPr>
        <p:spPr>
          <a:xfrm>
            <a:off x="4656605"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8" name="Rectangle 257"/>
          <p:cNvSpPr/>
          <p:nvPr/>
        </p:nvSpPr>
        <p:spPr>
          <a:xfrm>
            <a:off x="5248276"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9" name="Rectangle 258"/>
          <p:cNvSpPr/>
          <p:nvPr/>
        </p:nvSpPr>
        <p:spPr>
          <a:xfrm>
            <a:off x="5544111"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1" name="Rectangle 260"/>
          <p:cNvSpPr/>
          <p:nvPr/>
        </p:nvSpPr>
        <p:spPr>
          <a:xfrm>
            <a:off x="5839947"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2" name="Rectangle 261"/>
          <p:cNvSpPr/>
          <p:nvPr/>
        </p:nvSpPr>
        <p:spPr>
          <a:xfrm>
            <a:off x="6431617"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3" name="Rectangle 262"/>
          <p:cNvSpPr/>
          <p:nvPr/>
        </p:nvSpPr>
        <p:spPr>
          <a:xfrm>
            <a:off x="6727453"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5" name="Rectangle 264"/>
          <p:cNvSpPr/>
          <p:nvPr/>
        </p:nvSpPr>
        <p:spPr>
          <a:xfrm>
            <a:off x="7023288"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6" name="Rectangle 265"/>
          <p:cNvSpPr/>
          <p:nvPr/>
        </p:nvSpPr>
        <p:spPr>
          <a:xfrm>
            <a:off x="7614958"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7" name="Rectangle 266"/>
          <p:cNvSpPr/>
          <p:nvPr/>
        </p:nvSpPr>
        <p:spPr>
          <a:xfrm>
            <a:off x="7910794"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8" name="Rectangle 267"/>
          <p:cNvSpPr/>
          <p:nvPr/>
        </p:nvSpPr>
        <p:spPr>
          <a:xfrm>
            <a:off x="8502464"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9" name="Rectangle 268"/>
          <p:cNvSpPr/>
          <p:nvPr/>
        </p:nvSpPr>
        <p:spPr>
          <a:xfrm>
            <a:off x="8206629"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0" name="Rectangle 269"/>
          <p:cNvSpPr/>
          <p:nvPr/>
        </p:nvSpPr>
        <p:spPr>
          <a:xfrm>
            <a:off x="8798300" y="1228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1" name="Rectangle 270"/>
          <p:cNvSpPr/>
          <p:nvPr/>
        </p:nvSpPr>
        <p:spPr>
          <a:xfrm>
            <a:off x="4064935"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2" name="Rectangle 271"/>
          <p:cNvSpPr/>
          <p:nvPr/>
        </p:nvSpPr>
        <p:spPr>
          <a:xfrm rot="10800000">
            <a:off x="8206628"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5" name="Rectangle 274"/>
          <p:cNvSpPr/>
          <p:nvPr/>
        </p:nvSpPr>
        <p:spPr>
          <a:xfrm rot="10800000">
            <a:off x="7319122"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8" name="Rectangle 277"/>
          <p:cNvSpPr/>
          <p:nvPr/>
        </p:nvSpPr>
        <p:spPr>
          <a:xfrm rot="10800000">
            <a:off x="6727452"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0" name="Rectangle 279"/>
          <p:cNvSpPr/>
          <p:nvPr/>
        </p:nvSpPr>
        <p:spPr>
          <a:xfrm rot="10800000">
            <a:off x="583994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1" name="Rectangle 280"/>
          <p:cNvSpPr/>
          <p:nvPr/>
        </p:nvSpPr>
        <p:spPr>
          <a:xfrm rot="10800000">
            <a:off x="5248275"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3" name="Rectangle 282"/>
          <p:cNvSpPr/>
          <p:nvPr/>
        </p:nvSpPr>
        <p:spPr>
          <a:xfrm rot="10800000">
            <a:off x="4952440"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4" name="Rectangle 283"/>
          <p:cNvSpPr/>
          <p:nvPr/>
        </p:nvSpPr>
        <p:spPr>
          <a:xfrm rot="10800000">
            <a:off x="4656605"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6" name="Rectangle 285"/>
          <p:cNvSpPr/>
          <p:nvPr/>
        </p:nvSpPr>
        <p:spPr>
          <a:xfrm rot="10800000">
            <a:off x="4360769"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7" name="Rectangle 286"/>
          <p:cNvSpPr/>
          <p:nvPr/>
        </p:nvSpPr>
        <p:spPr>
          <a:xfrm rot="10800000">
            <a:off x="8502463"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8" name="Rectangle 287"/>
          <p:cNvSpPr/>
          <p:nvPr/>
        </p:nvSpPr>
        <p:spPr>
          <a:xfrm rot="10800000">
            <a:off x="8798299" y="4886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0" name="Rectangle 289"/>
          <p:cNvSpPr/>
          <p:nvPr/>
        </p:nvSpPr>
        <p:spPr>
          <a:xfrm rot="10800000">
            <a:off x="8058711"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1" name="Rectangle 290"/>
          <p:cNvSpPr/>
          <p:nvPr/>
        </p:nvSpPr>
        <p:spPr>
          <a:xfrm rot="10800000">
            <a:off x="7467041"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5" name="Rectangle 294"/>
          <p:cNvSpPr/>
          <p:nvPr/>
        </p:nvSpPr>
        <p:spPr>
          <a:xfrm rot="10800000">
            <a:off x="6283700"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6" name="Rectangle 295"/>
          <p:cNvSpPr/>
          <p:nvPr/>
        </p:nvSpPr>
        <p:spPr>
          <a:xfrm rot="10800000">
            <a:off x="6579535"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8" name="Rectangle 297"/>
          <p:cNvSpPr/>
          <p:nvPr/>
        </p:nvSpPr>
        <p:spPr>
          <a:xfrm rot="10800000">
            <a:off x="5692029"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9" name="Rectangle 298"/>
          <p:cNvSpPr/>
          <p:nvPr/>
        </p:nvSpPr>
        <p:spPr>
          <a:xfrm rot="10800000">
            <a:off x="5100358"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0" name="Rectangle 299"/>
          <p:cNvSpPr/>
          <p:nvPr/>
        </p:nvSpPr>
        <p:spPr>
          <a:xfrm rot="10800000">
            <a:off x="539619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1" name="Rectangle 300"/>
          <p:cNvSpPr/>
          <p:nvPr/>
        </p:nvSpPr>
        <p:spPr>
          <a:xfrm rot="10800000">
            <a:off x="4804523"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2" name="Rectangle 301"/>
          <p:cNvSpPr/>
          <p:nvPr/>
        </p:nvSpPr>
        <p:spPr>
          <a:xfrm rot="10800000">
            <a:off x="4508688"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3" name="Rectangle 302"/>
          <p:cNvSpPr/>
          <p:nvPr/>
        </p:nvSpPr>
        <p:spPr>
          <a:xfrm rot="10800000">
            <a:off x="3917017"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5" name="Rectangle 304"/>
          <p:cNvSpPr/>
          <p:nvPr/>
        </p:nvSpPr>
        <p:spPr>
          <a:xfrm rot="10800000">
            <a:off x="8650381" y="4581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6" name="Rectangle 305"/>
          <p:cNvSpPr/>
          <p:nvPr/>
        </p:nvSpPr>
        <p:spPr>
          <a:xfrm rot="10800000">
            <a:off x="8354547"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9" name="Rectangle 308"/>
          <p:cNvSpPr/>
          <p:nvPr/>
        </p:nvSpPr>
        <p:spPr>
          <a:xfrm rot="10800000">
            <a:off x="7614958"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0" name="Rectangle 309"/>
          <p:cNvSpPr/>
          <p:nvPr/>
        </p:nvSpPr>
        <p:spPr>
          <a:xfrm rot="10800000">
            <a:off x="7910793"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6" name="Rectangle 315"/>
          <p:cNvSpPr/>
          <p:nvPr/>
        </p:nvSpPr>
        <p:spPr>
          <a:xfrm rot="10800000">
            <a:off x="5839946"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8" name="Rectangle 317"/>
          <p:cNvSpPr/>
          <p:nvPr/>
        </p:nvSpPr>
        <p:spPr>
          <a:xfrm rot="10800000">
            <a:off x="5544110"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9" name="Rectangle 318"/>
          <p:cNvSpPr/>
          <p:nvPr/>
        </p:nvSpPr>
        <p:spPr>
          <a:xfrm rot="10800000">
            <a:off x="4952440"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0" name="Rectangle 319"/>
          <p:cNvSpPr/>
          <p:nvPr/>
        </p:nvSpPr>
        <p:spPr>
          <a:xfrm rot="10800000">
            <a:off x="465660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1" name="Rectangle 320"/>
          <p:cNvSpPr/>
          <p:nvPr/>
        </p:nvSpPr>
        <p:spPr>
          <a:xfrm rot="10800000">
            <a:off x="4064934"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4" name="Rectangle 323"/>
          <p:cNvSpPr/>
          <p:nvPr/>
        </p:nvSpPr>
        <p:spPr>
          <a:xfrm rot="10800000">
            <a:off x="8798299" y="4276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8" name="Rectangle 327"/>
          <p:cNvSpPr/>
          <p:nvPr/>
        </p:nvSpPr>
        <p:spPr>
          <a:xfrm rot="10800000">
            <a:off x="7762875"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2" name="Rectangle 331"/>
          <p:cNvSpPr/>
          <p:nvPr/>
        </p:nvSpPr>
        <p:spPr>
          <a:xfrm rot="10800000">
            <a:off x="6579534"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3" name="Rectangle 332"/>
          <p:cNvSpPr/>
          <p:nvPr/>
        </p:nvSpPr>
        <p:spPr>
          <a:xfrm rot="10800000">
            <a:off x="5987863"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6" name="Rectangle 335"/>
          <p:cNvSpPr/>
          <p:nvPr/>
        </p:nvSpPr>
        <p:spPr>
          <a:xfrm rot="10800000">
            <a:off x="5396193"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7" name="Rectangle 336"/>
          <p:cNvSpPr/>
          <p:nvPr/>
        </p:nvSpPr>
        <p:spPr>
          <a:xfrm rot="10800000">
            <a:off x="4804522"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9" name="Rectangle 338"/>
          <p:cNvSpPr/>
          <p:nvPr/>
        </p:nvSpPr>
        <p:spPr>
          <a:xfrm rot="10800000">
            <a:off x="3917016"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0" name="Rectangle 339"/>
          <p:cNvSpPr/>
          <p:nvPr/>
        </p:nvSpPr>
        <p:spPr>
          <a:xfrm rot="10800000">
            <a:off x="4212852"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1" name="Rectangle 340"/>
          <p:cNvSpPr/>
          <p:nvPr/>
        </p:nvSpPr>
        <p:spPr>
          <a:xfrm rot="10800000">
            <a:off x="8650381" y="3971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2" name="Rectangle 341"/>
          <p:cNvSpPr/>
          <p:nvPr/>
        </p:nvSpPr>
        <p:spPr>
          <a:xfrm rot="10800000">
            <a:off x="8354546"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4" name="Rectangle 343"/>
          <p:cNvSpPr/>
          <p:nvPr/>
        </p:nvSpPr>
        <p:spPr>
          <a:xfrm>
            <a:off x="4360770"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9" name="Rectangle 348"/>
          <p:cNvSpPr/>
          <p:nvPr/>
        </p:nvSpPr>
        <p:spPr>
          <a:xfrm>
            <a:off x="4508688"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0" name="Rectangle 349"/>
          <p:cNvSpPr/>
          <p:nvPr/>
        </p:nvSpPr>
        <p:spPr>
          <a:xfrm>
            <a:off x="5248276"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2" name="Rectangle 351"/>
          <p:cNvSpPr/>
          <p:nvPr/>
        </p:nvSpPr>
        <p:spPr>
          <a:xfrm>
            <a:off x="6135782"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5" name="Rectangle 354"/>
          <p:cNvSpPr/>
          <p:nvPr/>
        </p:nvSpPr>
        <p:spPr>
          <a:xfrm>
            <a:off x="5396194"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7" name="Rectangle 356"/>
          <p:cNvSpPr/>
          <p:nvPr/>
        </p:nvSpPr>
        <p:spPr>
          <a:xfrm>
            <a:off x="5692029"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8" name="Rectangle 357"/>
          <p:cNvSpPr/>
          <p:nvPr/>
        </p:nvSpPr>
        <p:spPr>
          <a:xfrm>
            <a:off x="6431617"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0" name="Rectangle 359"/>
          <p:cNvSpPr/>
          <p:nvPr/>
        </p:nvSpPr>
        <p:spPr>
          <a:xfrm>
            <a:off x="7319123"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3" name="Rectangle 362"/>
          <p:cNvSpPr/>
          <p:nvPr/>
        </p:nvSpPr>
        <p:spPr>
          <a:xfrm>
            <a:off x="6579535"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4" name="Rectangle 363"/>
          <p:cNvSpPr/>
          <p:nvPr/>
        </p:nvSpPr>
        <p:spPr>
          <a:xfrm>
            <a:off x="7171205"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5" name="Rectangle 364"/>
          <p:cNvSpPr/>
          <p:nvPr/>
        </p:nvSpPr>
        <p:spPr>
          <a:xfrm>
            <a:off x="6875370"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6" name="Rectangle 365"/>
          <p:cNvSpPr/>
          <p:nvPr/>
        </p:nvSpPr>
        <p:spPr>
          <a:xfrm>
            <a:off x="7614958"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7" name="Rectangle 366"/>
          <p:cNvSpPr/>
          <p:nvPr/>
        </p:nvSpPr>
        <p:spPr>
          <a:xfrm>
            <a:off x="7910794"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8" name="Rectangle 367"/>
          <p:cNvSpPr/>
          <p:nvPr/>
        </p:nvSpPr>
        <p:spPr>
          <a:xfrm>
            <a:off x="8502464"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9" name="Rectangle 368"/>
          <p:cNvSpPr/>
          <p:nvPr/>
        </p:nvSpPr>
        <p:spPr>
          <a:xfrm>
            <a:off x="8206629"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0" name="Rectangle 369"/>
          <p:cNvSpPr/>
          <p:nvPr/>
        </p:nvSpPr>
        <p:spPr>
          <a:xfrm>
            <a:off x="7467041"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2" name="Rectangle 371"/>
          <p:cNvSpPr/>
          <p:nvPr/>
        </p:nvSpPr>
        <p:spPr>
          <a:xfrm>
            <a:off x="8354547"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3" name="Rectangle 372"/>
          <p:cNvSpPr/>
          <p:nvPr/>
        </p:nvSpPr>
        <p:spPr>
          <a:xfrm>
            <a:off x="8058711"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4" name="Rectangle 373"/>
          <p:cNvSpPr/>
          <p:nvPr/>
        </p:nvSpPr>
        <p:spPr>
          <a:xfrm>
            <a:off x="3917017"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5" name="Rectangle 374"/>
          <p:cNvSpPr/>
          <p:nvPr/>
        </p:nvSpPr>
        <p:spPr>
          <a:xfrm>
            <a:off x="8650382" y="2752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6" name="Rectangle 375"/>
          <p:cNvSpPr/>
          <p:nvPr/>
        </p:nvSpPr>
        <p:spPr>
          <a:xfrm>
            <a:off x="8798300" y="3057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0" name="Rectangle 379"/>
          <p:cNvSpPr/>
          <p:nvPr/>
        </p:nvSpPr>
        <p:spPr>
          <a:xfrm rot="10800000">
            <a:off x="7910793"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6" name="Rectangle 385"/>
          <p:cNvSpPr/>
          <p:nvPr/>
        </p:nvSpPr>
        <p:spPr>
          <a:xfrm rot="10800000">
            <a:off x="5839946"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7" name="Rectangle 386"/>
          <p:cNvSpPr/>
          <p:nvPr/>
        </p:nvSpPr>
        <p:spPr>
          <a:xfrm rot="10800000">
            <a:off x="5248275"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1" name="Rectangle 390"/>
          <p:cNvSpPr/>
          <p:nvPr/>
        </p:nvSpPr>
        <p:spPr>
          <a:xfrm rot="10800000">
            <a:off x="4064934"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4" name="Rectangle 393"/>
          <p:cNvSpPr/>
          <p:nvPr/>
        </p:nvSpPr>
        <p:spPr>
          <a:xfrm rot="10800000">
            <a:off x="8798299" y="3667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0" name="Rectangle 429"/>
          <p:cNvSpPr/>
          <p:nvPr/>
        </p:nvSpPr>
        <p:spPr>
          <a:xfrm rot="10800000">
            <a:off x="8058711"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5" name="Rectangle 434"/>
          <p:cNvSpPr/>
          <p:nvPr/>
        </p:nvSpPr>
        <p:spPr>
          <a:xfrm rot="10800000">
            <a:off x="6283700"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7" name="Rectangle 436"/>
          <p:cNvSpPr/>
          <p:nvPr/>
        </p:nvSpPr>
        <p:spPr>
          <a:xfrm rot="10800000">
            <a:off x="5987864"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1" name="Rectangle 440"/>
          <p:cNvSpPr/>
          <p:nvPr/>
        </p:nvSpPr>
        <p:spPr>
          <a:xfrm rot="10800000">
            <a:off x="4804523"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2" name="Rectangle 441"/>
          <p:cNvSpPr/>
          <p:nvPr/>
        </p:nvSpPr>
        <p:spPr>
          <a:xfrm rot="10800000">
            <a:off x="4508688"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3" name="Rectangle 442"/>
          <p:cNvSpPr/>
          <p:nvPr/>
        </p:nvSpPr>
        <p:spPr>
          <a:xfrm rot="10800000">
            <a:off x="3917017"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4" name="Rectangle 443"/>
          <p:cNvSpPr/>
          <p:nvPr/>
        </p:nvSpPr>
        <p:spPr>
          <a:xfrm rot="10800000">
            <a:off x="4212853"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6" name="Rectangle 445"/>
          <p:cNvSpPr/>
          <p:nvPr/>
        </p:nvSpPr>
        <p:spPr>
          <a:xfrm rot="10800000">
            <a:off x="8650381" y="3362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8" name="Rectangle 337"/>
          <p:cNvSpPr/>
          <p:nvPr/>
        </p:nvSpPr>
        <p:spPr>
          <a:xfrm rot="10800000">
            <a:off x="4508687"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5" name="Rectangle 334"/>
          <p:cNvSpPr/>
          <p:nvPr/>
        </p:nvSpPr>
        <p:spPr>
          <a:xfrm rot="10800000">
            <a:off x="5100358"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7" name="Rectangle 316"/>
          <p:cNvSpPr/>
          <p:nvPr/>
        </p:nvSpPr>
        <p:spPr>
          <a:xfrm rot="10800000">
            <a:off x="524827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4" name="Rectangle 303"/>
          <p:cNvSpPr/>
          <p:nvPr/>
        </p:nvSpPr>
        <p:spPr>
          <a:xfrm rot="10800000">
            <a:off x="4212853"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5" name="Rectangle 284"/>
          <p:cNvSpPr/>
          <p:nvPr/>
        </p:nvSpPr>
        <p:spPr>
          <a:xfrm rot="10800000">
            <a:off x="4064934"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0" name="Rectangle 159"/>
          <p:cNvSpPr/>
          <p:nvPr/>
        </p:nvSpPr>
        <p:spPr>
          <a:xfrm rot="10800000">
            <a:off x="4212852"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4" name="Rectangle 193"/>
          <p:cNvSpPr/>
          <p:nvPr/>
        </p:nvSpPr>
        <p:spPr>
          <a:xfrm>
            <a:off x="7762876"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5" name="Rectangle 194"/>
          <p:cNvSpPr/>
          <p:nvPr/>
        </p:nvSpPr>
        <p:spPr>
          <a:xfrm>
            <a:off x="8354547"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6" name="Rectangle 195"/>
          <p:cNvSpPr/>
          <p:nvPr/>
        </p:nvSpPr>
        <p:spPr>
          <a:xfrm>
            <a:off x="8058711"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9" name="Rectangle 188"/>
          <p:cNvSpPr/>
          <p:nvPr/>
        </p:nvSpPr>
        <p:spPr>
          <a:xfrm>
            <a:off x="7614958"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2" name="Rectangle 191"/>
          <p:cNvSpPr/>
          <p:nvPr/>
        </p:nvSpPr>
        <p:spPr>
          <a:xfrm>
            <a:off x="8206629"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7" name="Rectangle 216"/>
          <p:cNvSpPr/>
          <p:nvPr/>
        </p:nvSpPr>
        <p:spPr>
          <a:xfrm>
            <a:off x="7319123"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6" name="Rectangle 145"/>
          <p:cNvSpPr/>
          <p:nvPr/>
        </p:nvSpPr>
        <p:spPr>
          <a:xfrm>
            <a:off x="5396194"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5" name="Rectangle 144"/>
          <p:cNvSpPr/>
          <p:nvPr/>
        </p:nvSpPr>
        <p:spPr>
          <a:xfrm>
            <a:off x="5100358"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1" name="Rectangle 150"/>
          <p:cNvSpPr/>
          <p:nvPr/>
        </p:nvSpPr>
        <p:spPr>
          <a:xfrm rot="10800000">
            <a:off x="5100358"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2" name="Rectangle 281"/>
          <p:cNvSpPr/>
          <p:nvPr/>
        </p:nvSpPr>
        <p:spPr>
          <a:xfrm rot="10800000">
            <a:off x="5544110"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6" name="Rectangle 245"/>
          <p:cNvSpPr/>
          <p:nvPr/>
        </p:nvSpPr>
        <p:spPr>
          <a:xfrm rot="10800000">
            <a:off x="4952440"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2" name="Rectangle 151"/>
          <p:cNvSpPr/>
          <p:nvPr/>
        </p:nvSpPr>
        <p:spPr>
          <a:xfrm rot="10800000">
            <a:off x="539619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0" name="Rectangle 149"/>
          <p:cNvSpPr/>
          <p:nvPr/>
        </p:nvSpPr>
        <p:spPr>
          <a:xfrm rot="10800000">
            <a:off x="5692028"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4" name="Rectangle 243"/>
          <p:cNvSpPr/>
          <p:nvPr/>
        </p:nvSpPr>
        <p:spPr>
          <a:xfrm rot="10800000">
            <a:off x="5248275"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1" name="Rectangle 160"/>
          <p:cNvSpPr/>
          <p:nvPr/>
        </p:nvSpPr>
        <p:spPr>
          <a:xfrm>
            <a:off x="746704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4" name="Rectangle 263"/>
          <p:cNvSpPr/>
          <p:nvPr/>
        </p:nvSpPr>
        <p:spPr>
          <a:xfrm>
            <a:off x="7319123"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4" name="Rectangle 223"/>
          <p:cNvSpPr/>
          <p:nvPr/>
        </p:nvSpPr>
        <p:spPr>
          <a:xfrm>
            <a:off x="7910794"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1" name="Rectangle 370"/>
          <p:cNvSpPr/>
          <p:nvPr/>
        </p:nvSpPr>
        <p:spPr>
          <a:xfrm>
            <a:off x="7762876"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8" name="Rectangle 237"/>
          <p:cNvSpPr/>
          <p:nvPr/>
        </p:nvSpPr>
        <p:spPr>
          <a:xfrm rot="10800000">
            <a:off x="7319122"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8" name="Rectangle 377"/>
          <p:cNvSpPr/>
          <p:nvPr/>
        </p:nvSpPr>
        <p:spPr>
          <a:xfrm rot="10800000">
            <a:off x="8206628"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6" name="Rectangle 325"/>
          <p:cNvSpPr/>
          <p:nvPr/>
        </p:nvSpPr>
        <p:spPr>
          <a:xfrm rot="10800000">
            <a:off x="8058710"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4" name="Rectangle 203"/>
          <p:cNvSpPr/>
          <p:nvPr/>
        </p:nvSpPr>
        <p:spPr>
          <a:xfrm>
            <a:off x="4212853"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1" name="Rectangle 200"/>
          <p:cNvSpPr/>
          <p:nvPr/>
        </p:nvSpPr>
        <p:spPr>
          <a:xfrm>
            <a:off x="4360770"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7" name="Rectangle 346"/>
          <p:cNvSpPr/>
          <p:nvPr/>
        </p:nvSpPr>
        <p:spPr>
          <a:xfrm>
            <a:off x="4212853"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7" name="Rectangle 376"/>
          <p:cNvSpPr/>
          <p:nvPr/>
        </p:nvSpPr>
        <p:spPr>
          <a:xfrm>
            <a:off x="4064935"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3" name="Rectangle 392"/>
          <p:cNvSpPr/>
          <p:nvPr/>
        </p:nvSpPr>
        <p:spPr>
          <a:xfrm rot="10800000">
            <a:off x="8502463"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8" name="Rectangle 307"/>
          <p:cNvSpPr/>
          <p:nvPr/>
        </p:nvSpPr>
        <p:spPr>
          <a:xfrm rot="10800000">
            <a:off x="8206628"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3" name="Rectangle 322"/>
          <p:cNvSpPr/>
          <p:nvPr/>
        </p:nvSpPr>
        <p:spPr>
          <a:xfrm rot="10800000">
            <a:off x="850246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 name="Rectangle 1"/>
          <p:cNvSpPr/>
          <p:nvPr/>
        </p:nvSpPr>
        <p:spPr>
          <a:xfrm rot="10800000">
            <a:off x="8354546"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0" name="Rectangle 249"/>
          <p:cNvSpPr/>
          <p:nvPr/>
        </p:nvSpPr>
        <p:spPr>
          <a:xfrm rot="10800000">
            <a:off x="8502463"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2" name="Rectangle 291"/>
          <p:cNvSpPr/>
          <p:nvPr/>
        </p:nvSpPr>
        <p:spPr>
          <a:xfrm rot="10800000">
            <a:off x="7762876"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3" name="Rectangle 272"/>
          <p:cNvSpPr/>
          <p:nvPr/>
        </p:nvSpPr>
        <p:spPr>
          <a:xfrm rot="10800000">
            <a:off x="7614958"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4" name="Rectangle 273"/>
          <p:cNvSpPr/>
          <p:nvPr/>
        </p:nvSpPr>
        <p:spPr>
          <a:xfrm rot="10800000">
            <a:off x="7910793"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5" name="Rectangle 4"/>
          <p:cNvSpPr/>
          <p:nvPr/>
        </p:nvSpPr>
        <p:spPr>
          <a:xfrm rot="10800000">
            <a:off x="776287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3" name="Rectangle 292"/>
          <p:cNvSpPr/>
          <p:nvPr/>
        </p:nvSpPr>
        <p:spPr>
          <a:xfrm rot="10800000">
            <a:off x="7171205"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4" name="Rectangle 293"/>
          <p:cNvSpPr/>
          <p:nvPr/>
        </p:nvSpPr>
        <p:spPr>
          <a:xfrm rot="10800000">
            <a:off x="6875370"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6" name="Rectangle 275"/>
          <p:cNvSpPr/>
          <p:nvPr/>
        </p:nvSpPr>
        <p:spPr>
          <a:xfrm rot="10800000">
            <a:off x="7023287"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4" name="Rectangle 143"/>
          <p:cNvSpPr/>
          <p:nvPr/>
        </p:nvSpPr>
        <p:spPr>
          <a:xfrm rot="10800000">
            <a:off x="6579534"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9" name="Rectangle 448"/>
          <p:cNvSpPr/>
          <p:nvPr/>
        </p:nvSpPr>
        <p:spPr>
          <a:xfrm>
            <a:off x="8206629"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7" name="Rectangle 246"/>
          <p:cNvSpPr/>
          <p:nvPr/>
        </p:nvSpPr>
        <p:spPr>
          <a:xfrm rot="10800000">
            <a:off x="4656605"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52" name="TextBox 451"/>
          <p:cNvSpPr txBox="1"/>
          <p:nvPr/>
        </p:nvSpPr>
        <p:spPr>
          <a:xfrm>
            <a:off x="3325347" y="5495926"/>
            <a:ext cx="636778" cy="267287"/>
          </a:xfrm>
          <a:prstGeom prst="rect">
            <a:avLst/>
          </a:prstGeom>
          <a:noFill/>
        </p:spPr>
        <p:txBody>
          <a:bodyPr wrap="none" lIns="89885" tIns="44943" rIns="89885" bIns="44943" rtlCol="0">
            <a:spAutoFit/>
          </a:bodyPr>
          <a:lstStyle/>
          <a:p>
            <a:r>
              <a:rPr lang="en-US" sz="1147" b="1" dirty="0"/>
              <a:t>Row 15</a:t>
            </a:r>
          </a:p>
        </p:txBody>
      </p:sp>
      <p:sp>
        <p:nvSpPr>
          <p:cNvPr id="453" name="TextBox 452"/>
          <p:cNvSpPr txBox="1"/>
          <p:nvPr/>
        </p:nvSpPr>
        <p:spPr>
          <a:xfrm>
            <a:off x="3325347" y="5191126"/>
            <a:ext cx="636778" cy="267287"/>
          </a:xfrm>
          <a:prstGeom prst="rect">
            <a:avLst/>
          </a:prstGeom>
          <a:noFill/>
        </p:spPr>
        <p:txBody>
          <a:bodyPr wrap="none" lIns="89885" tIns="44943" rIns="89885" bIns="44943" rtlCol="0">
            <a:spAutoFit/>
          </a:bodyPr>
          <a:lstStyle/>
          <a:p>
            <a:r>
              <a:rPr lang="en-US" sz="1147" b="1" dirty="0"/>
              <a:t>Row 14</a:t>
            </a:r>
          </a:p>
        </p:txBody>
      </p:sp>
      <p:sp>
        <p:nvSpPr>
          <p:cNvPr id="454" name="TextBox 453"/>
          <p:cNvSpPr txBox="1"/>
          <p:nvPr/>
        </p:nvSpPr>
        <p:spPr>
          <a:xfrm>
            <a:off x="3325347" y="4886326"/>
            <a:ext cx="636778" cy="267287"/>
          </a:xfrm>
          <a:prstGeom prst="rect">
            <a:avLst/>
          </a:prstGeom>
          <a:noFill/>
        </p:spPr>
        <p:txBody>
          <a:bodyPr wrap="none" lIns="89885" tIns="44943" rIns="89885" bIns="44943" rtlCol="0">
            <a:spAutoFit/>
          </a:bodyPr>
          <a:lstStyle/>
          <a:p>
            <a:r>
              <a:rPr lang="en-US" sz="1147" b="1" dirty="0"/>
              <a:t>Row 13</a:t>
            </a:r>
          </a:p>
        </p:txBody>
      </p:sp>
      <p:sp>
        <p:nvSpPr>
          <p:cNvPr id="455" name="TextBox 454"/>
          <p:cNvSpPr txBox="1"/>
          <p:nvPr/>
        </p:nvSpPr>
        <p:spPr>
          <a:xfrm>
            <a:off x="3325347" y="4581526"/>
            <a:ext cx="636778" cy="267287"/>
          </a:xfrm>
          <a:prstGeom prst="rect">
            <a:avLst/>
          </a:prstGeom>
          <a:noFill/>
        </p:spPr>
        <p:txBody>
          <a:bodyPr wrap="none" lIns="89885" tIns="44943" rIns="89885" bIns="44943" rtlCol="0">
            <a:spAutoFit/>
          </a:bodyPr>
          <a:lstStyle/>
          <a:p>
            <a:r>
              <a:rPr lang="en-US" sz="1147" b="1" dirty="0"/>
              <a:t>Row 12</a:t>
            </a:r>
          </a:p>
        </p:txBody>
      </p:sp>
      <p:sp>
        <p:nvSpPr>
          <p:cNvPr id="456" name="TextBox 455"/>
          <p:cNvSpPr txBox="1"/>
          <p:nvPr/>
        </p:nvSpPr>
        <p:spPr>
          <a:xfrm>
            <a:off x="3325347" y="4276726"/>
            <a:ext cx="636778" cy="267287"/>
          </a:xfrm>
          <a:prstGeom prst="rect">
            <a:avLst/>
          </a:prstGeom>
          <a:noFill/>
        </p:spPr>
        <p:txBody>
          <a:bodyPr wrap="none" lIns="89885" tIns="44943" rIns="89885" bIns="44943" rtlCol="0">
            <a:spAutoFit/>
          </a:bodyPr>
          <a:lstStyle/>
          <a:p>
            <a:r>
              <a:rPr lang="en-US" sz="1147" b="1" dirty="0"/>
              <a:t>Row 11</a:t>
            </a:r>
          </a:p>
        </p:txBody>
      </p:sp>
      <p:sp>
        <p:nvSpPr>
          <p:cNvPr id="457" name="TextBox 456"/>
          <p:cNvSpPr txBox="1"/>
          <p:nvPr/>
        </p:nvSpPr>
        <p:spPr>
          <a:xfrm>
            <a:off x="3325347" y="3971926"/>
            <a:ext cx="636778" cy="267287"/>
          </a:xfrm>
          <a:prstGeom prst="rect">
            <a:avLst/>
          </a:prstGeom>
          <a:noFill/>
        </p:spPr>
        <p:txBody>
          <a:bodyPr wrap="none" lIns="89885" tIns="44943" rIns="89885" bIns="44943" rtlCol="0">
            <a:spAutoFit/>
          </a:bodyPr>
          <a:lstStyle/>
          <a:p>
            <a:r>
              <a:rPr lang="en-US" sz="1147" b="1" dirty="0"/>
              <a:t>Row 10</a:t>
            </a:r>
          </a:p>
        </p:txBody>
      </p:sp>
      <p:sp>
        <p:nvSpPr>
          <p:cNvPr id="458" name="TextBox 457"/>
          <p:cNvSpPr txBox="1"/>
          <p:nvPr/>
        </p:nvSpPr>
        <p:spPr>
          <a:xfrm>
            <a:off x="3325346" y="3667126"/>
            <a:ext cx="561438" cy="267287"/>
          </a:xfrm>
          <a:prstGeom prst="rect">
            <a:avLst/>
          </a:prstGeom>
          <a:noFill/>
        </p:spPr>
        <p:txBody>
          <a:bodyPr wrap="none" lIns="89885" tIns="44943" rIns="89885" bIns="44943" rtlCol="0">
            <a:spAutoFit/>
          </a:bodyPr>
          <a:lstStyle/>
          <a:p>
            <a:r>
              <a:rPr lang="en-US" sz="1147" b="1" dirty="0"/>
              <a:t>Row 9</a:t>
            </a:r>
          </a:p>
        </p:txBody>
      </p:sp>
      <p:sp>
        <p:nvSpPr>
          <p:cNvPr id="459" name="TextBox 458"/>
          <p:cNvSpPr txBox="1"/>
          <p:nvPr/>
        </p:nvSpPr>
        <p:spPr>
          <a:xfrm>
            <a:off x="3325346" y="3362326"/>
            <a:ext cx="561438" cy="267287"/>
          </a:xfrm>
          <a:prstGeom prst="rect">
            <a:avLst/>
          </a:prstGeom>
          <a:noFill/>
        </p:spPr>
        <p:txBody>
          <a:bodyPr wrap="none" lIns="89885" tIns="44943" rIns="89885" bIns="44943" rtlCol="0">
            <a:spAutoFit/>
          </a:bodyPr>
          <a:lstStyle/>
          <a:p>
            <a:r>
              <a:rPr lang="en-US" sz="1147" b="1" dirty="0"/>
              <a:t>Row 8</a:t>
            </a:r>
          </a:p>
        </p:txBody>
      </p:sp>
      <p:sp>
        <p:nvSpPr>
          <p:cNvPr id="460" name="TextBox 459"/>
          <p:cNvSpPr txBox="1"/>
          <p:nvPr/>
        </p:nvSpPr>
        <p:spPr>
          <a:xfrm>
            <a:off x="3325346" y="3057526"/>
            <a:ext cx="561438" cy="267287"/>
          </a:xfrm>
          <a:prstGeom prst="rect">
            <a:avLst/>
          </a:prstGeom>
          <a:noFill/>
        </p:spPr>
        <p:txBody>
          <a:bodyPr wrap="none" lIns="89885" tIns="44943" rIns="89885" bIns="44943" rtlCol="0">
            <a:spAutoFit/>
          </a:bodyPr>
          <a:lstStyle/>
          <a:p>
            <a:r>
              <a:rPr lang="en-US" sz="1147" b="1" dirty="0"/>
              <a:t>Row 7</a:t>
            </a:r>
          </a:p>
        </p:txBody>
      </p:sp>
      <p:sp>
        <p:nvSpPr>
          <p:cNvPr id="343" name="TextBox 342"/>
          <p:cNvSpPr txBox="1"/>
          <p:nvPr/>
        </p:nvSpPr>
        <p:spPr>
          <a:xfrm>
            <a:off x="3325346" y="2752726"/>
            <a:ext cx="561438" cy="267287"/>
          </a:xfrm>
          <a:prstGeom prst="rect">
            <a:avLst/>
          </a:prstGeom>
          <a:noFill/>
        </p:spPr>
        <p:txBody>
          <a:bodyPr wrap="none" lIns="89885" tIns="44943" rIns="89885" bIns="44943" rtlCol="0">
            <a:spAutoFit/>
          </a:bodyPr>
          <a:lstStyle/>
          <a:p>
            <a:r>
              <a:rPr lang="en-US" sz="1147" b="1" dirty="0"/>
              <a:t>Row 6</a:t>
            </a:r>
          </a:p>
        </p:txBody>
      </p:sp>
      <p:sp>
        <p:nvSpPr>
          <p:cNvPr id="395" name="TextBox 394"/>
          <p:cNvSpPr txBox="1"/>
          <p:nvPr/>
        </p:nvSpPr>
        <p:spPr>
          <a:xfrm>
            <a:off x="3325346" y="2447926"/>
            <a:ext cx="561438" cy="267287"/>
          </a:xfrm>
          <a:prstGeom prst="rect">
            <a:avLst/>
          </a:prstGeom>
          <a:noFill/>
        </p:spPr>
        <p:txBody>
          <a:bodyPr wrap="none" lIns="89885" tIns="44943" rIns="89885" bIns="44943" rtlCol="0">
            <a:spAutoFit/>
          </a:bodyPr>
          <a:lstStyle/>
          <a:p>
            <a:r>
              <a:rPr lang="en-US" sz="1147" b="1" dirty="0"/>
              <a:t>Row 5</a:t>
            </a:r>
          </a:p>
        </p:txBody>
      </p:sp>
      <p:sp>
        <p:nvSpPr>
          <p:cNvPr id="396" name="TextBox 395"/>
          <p:cNvSpPr txBox="1"/>
          <p:nvPr/>
        </p:nvSpPr>
        <p:spPr>
          <a:xfrm>
            <a:off x="3325346" y="2143126"/>
            <a:ext cx="561438" cy="267287"/>
          </a:xfrm>
          <a:prstGeom prst="rect">
            <a:avLst/>
          </a:prstGeom>
          <a:noFill/>
        </p:spPr>
        <p:txBody>
          <a:bodyPr wrap="none" lIns="89885" tIns="44943" rIns="89885" bIns="44943" rtlCol="0">
            <a:spAutoFit/>
          </a:bodyPr>
          <a:lstStyle/>
          <a:p>
            <a:r>
              <a:rPr lang="en-US" sz="1147" b="1" dirty="0"/>
              <a:t>Row 4</a:t>
            </a:r>
          </a:p>
        </p:txBody>
      </p:sp>
      <p:sp>
        <p:nvSpPr>
          <p:cNvPr id="397" name="TextBox 396"/>
          <p:cNvSpPr txBox="1"/>
          <p:nvPr/>
        </p:nvSpPr>
        <p:spPr>
          <a:xfrm>
            <a:off x="3325346" y="1838326"/>
            <a:ext cx="561438" cy="267287"/>
          </a:xfrm>
          <a:prstGeom prst="rect">
            <a:avLst/>
          </a:prstGeom>
          <a:noFill/>
        </p:spPr>
        <p:txBody>
          <a:bodyPr wrap="none" lIns="89885" tIns="44943" rIns="89885" bIns="44943" rtlCol="0">
            <a:spAutoFit/>
          </a:bodyPr>
          <a:lstStyle/>
          <a:p>
            <a:r>
              <a:rPr lang="en-US" sz="1147" b="1" dirty="0"/>
              <a:t>Row 3</a:t>
            </a:r>
          </a:p>
        </p:txBody>
      </p:sp>
      <p:sp>
        <p:nvSpPr>
          <p:cNvPr id="398" name="TextBox 397"/>
          <p:cNvSpPr txBox="1"/>
          <p:nvPr/>
        </p:nvSpPr>
        <p:spPr>
          <a:xfrm>
            <a:off x="3325346" y="1533526"/>
            <a:ext cx="561438" cy="267287"/>
          </a:xfrm>
          <a:prstGeom prst="rect">
            <a:avLst/>
          </a:prstGeom>
          <a:noFill/>
        </p:spPr>
        <p:txBody>
          <a:bodyPr wrap="none" lIns="89885" tIns="44943" rIns="89885" bIns="44943" rtlCol="0">
            <a:spAutoFit/>
          </a:bodyPr>
          <a:lstStyle/>
          <a:p>
            <a:r>
              <a:rPr lang="en-US" sz="1147" b="1" dirty="0"/>
              <a:t>Row 2</a:t>
            </a:r>
          </a:p>
        </p:txBody>
      </p:sp>
      <p:sp>
        <p:nvSpPr>
          <p:cNvPr id="399" name="TextBox 398"/>
          <p:cNvSpPr txBox="1"/>
          <p:nvPr/>
        </p:nvSpPr>
        <p:spPr>
          <a:xfrm>
            <a:off x="3325346" y="1228726"/>
            <a:ext cx="561438" cy="267287"/>
          </a:xfrm>
          <a:prstGeom prst="rect">
            <a:avLst/>
          </a:prstGeom>
          <a:noFill/>
        </p:spPr>
        <p:txBody>
          <a:bodyPr wrap="none" lIns="89885" tIns="44943" rIns="89885" bIns="44943" rtlCol="0">
            <a:spAutoFit/>
          </a:bodyPr>
          <a:lstStyle/>
          <a:p>
            <a:r>
              <a:rPr lang="en-US" sz="1147" b="1" dirty="0"/>
              <a:t>Row 1</a:t>
            </a:r>
          </a:p>
        </p:txBody>
      </p:sp>
      <p:sp>
        <p:nvSpPr>
          <p:cNvPr id="400" name="TextBox 399"/>
          <p:cNvSpPr txBox="1"/>
          <p:nvPr/>
        </p:nvSpPr>
        <p:spPr>
          <a:xfrm>
            <a:off x="3325346" y="923926"/>
            <a:ext cx="561438" cy="267287"/>
          </a:xfrm>
          <a:prstGeom prst="rect">
            <a:avLst/>
          </a:prstGeom>
          <a:noFill/>
        </p:spPr>
        <p:txBody>
          <a:bodyPr wrap="none" lIns="89885" tIns="44943" rIns="89885" bIns="44943" rtlCol="0">
            <a:spAutoFit/>
          </a:bodyPr>
          <a:lstStyle/>
          <a:p>
            <a:r>
              <a:rPr lang="en-US" sz="1147" b="1" dirty="0"/>
              <a:t>Row 0</a:t>
            </a:r>
          </a:p>
        </p:txBody>
      </p:sp>
      <p:sp>
        <p:nvSpPr>
          <p:cNvPr id="401" name="TextBox 400"/>
          <p:cNvSpPr txBox="1"/>
          <p:nvPr/>
        </p:nvSpPr>
        <p:spPr>
          <a:xfrm>
            <a:off x="3251387" y="314327"/>
            <a:ext cx="813547" cy="620332"/>
          </a:xfrm>
          <a:prstGeom prst="rect">
            <a:avLst/>
          </a:prstGeom>
          <a:noFill/>
        </p:spPr>
        <p:txBody>
          <a:bodyPr wrap="square" lIns="89885" tIns="44943" rIns="89885" bIns="44943" rtlCol="0">
            <a:spAutoFit/>
          </a:bodyPr>
          <a:lstStyle/>
          <a:p>
            <a:pPr algn="ctr"/>
            <a:r>
              <a:rPr lang="en-US" sz="1147" b="1" dirty="0"/>
              <a:t>Row 15*</a:t>
            </a:r>
          </a:p>
          <a:p>
            <a:pPr algn="ctr"/>
            <a:r>
              <a:rPr lang="en-US" sz="1147" b="1" i="1" dirty="0"/>
              <a:t>*wrap-around</a:t>
            </a:r>
          </a:p>
        </p:txBody>
      </p:sp>
      <p:sp>
        <p:nvSpPr>
          <p:cNvPr id="277" name="Rectangle 276"/>
          <p:cNvSpPr/>
          <p:nvPr/>
        </p:nvSpPr>
        <p:spPr>
          <a:xfrm rot="10800000">
            <a:off x="643161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0" name="Rectangle 239"/>
          <p:cNvSpPr/>
          <p:nvPr/>
        </p:nvSpPr>
        <p:spPr>
          <a:xfrm rot="10800000">
            <a:off x="6431616"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7" name="Rectangle 296"/>
          <p:cNvSpPr/>
          <p:nvPr/>
        </p:nvSpPr>
        <p:spPr>
          <a:xfrm rot="10800000">
            <a:off x="598786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3" name="Rectangle 142"/>
          <p:cNvSpPr/>
          <p:nvPr/>
        </p:nvSpPr>
        <p:spPr>
          <a:xfrm rot="10800000">
            <a:off x="6283699"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9" name="Rectangle 278"/>
          <p:cNvSpPr/>
          <p:nvPr/>
        </p:nvSpPr>
        <p:spPr>
          <a:xfrm rot="10800000">
            <a:off x="6149228" y="4886325"/>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7" name="Rectangle 326"/>
          <p:cNvSpPr/>
          <p:nvPr/>
        </p:nvSpPr>
        <p:spPr>
          <a:xfrm rot="10800000">
            <a:off x="7467040"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2" name="Rectangle 201"/>
          <p:cNvSpPr/>
          <p:nvPr/>
        </p:nvSpPr>
        <p:spPr>
          <a:xfrm>
            <a:off x="4952441"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7" name="Rectangle 146"/>
          <p:cNvSpPr/>
          <p:nvPr/>
        </p:nvSpPr>
        <p:spPr>
          <a:xfrm>
            <a:off x="5987864"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2" name="Rectangle 161"/>
          <p:cNvSpPr/>
          <p:nvPr/>
        </p:nvSpPr>
        <p:spPr>
          <a:xfrm>
            <a:off x="7762876"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0" name="Rectangle 259"/>
          <p:cNvSpPr/>
          <p:nvPr/>
        </p:nvSpPr>
        <p:spPr>
          <a:xfrm>
            <a:off x="6135782"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2" name="Rectangle 171"/>
          <p:cNvSpPr/>
          <p:nvPr/>
        </p:nvSpPr>
        <p:spPr>
          <a:xfrm>
            <a:off x="4508688"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1" name="Rectangle 170"/>
          <p:cNvSpPr/>
          <p:nvPr/>
        </p:nvSpPr>
        <p:spPr>
          <a:xfrm>
            <a:off x="4804523"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9" name="Rectangle 168"/>
          <p:cNvSpPr/>
          <p:nvPr/>
        </p:nvSpPr>
        <p:spPr>
          <a:xfrm>
            <a:off x="4656605"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8" name="Rectangle 177"/>
          <p:cNvSpPr/>
          <p:nvPr/>
        </p:nvSpPr>
        <p:spPr>
          <a:xfrm>
            <a:off x="5396194"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9" name="Rectangle 178"/>
          <p:cNvSpPr/>
          <p:nvPr/>
        </p:nvSpPr>
        <p:spPr>
          <a:xfrm>
            <a:off x="5987864"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5" name="Rectangle 184"/>
          <p:cNvSpPr/>
          <p:nvPr/>
        </p:nvSpPr>
        <p:spPr>
          <a:xfrm>
            <a:off x="6283700"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1" name="Rectangle 180"/>
          <p:cNvSpPr/>
          <p:nvPr/>
        </p:nvSpPr>
        <p:spPr>
          <a:xfrm>
            <a:off x="6431617"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4" name="Rectangle 173"/>
          <p:cNvSpPr/>
          <p:nvPr/>
        </p:nvSpPr>
        <p:spPr>
          <a:xfrm>
            <a:off x="5544111"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3" name="Rectangle 172"/>
          <p:cNvSpPr/>
          <p:nvPr/>
        </p:nvSpPr>
        <p:spPr>
          <a:xfrm>
            <a:off x="5248276"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3" name="Rectangle 212"/>
          <p:cNvSpPr/>
          <p:nvPr/>
        </p:nvSpPr>
        <p:spPr>
          <a:xfrm>
            <a:off x="5987864"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0" name="Rectangle 209"/>
          <p:cNvSpPr/>
          <p:nvPr/>
        </p:nvSpPr>
        <p:spPr>
          <a:xfrm>
            <a:off x="5839947"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9" name="Rectangle 208"/>
          <p:cNvSpPr/>
          <p:nvPr/>
        </p:nvSpPr>
        <p:spPr>
          <a:xfrm>
            <a:off x="6135782"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5" name="Rectangle 214"/>
          <p:cNvSpPr/>
          <p:nvPr/>
        </p:nvSpPr>
        <p:spPr>
          <a:xfrm>
            <a:off x="6431617"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8" name="Rectangle 347"/>
          <p:cNvSpPr/>
          <p:nvPr/>
        </p:nvSpPr>
        <p:spPr>
          <a:xfrm>
            <a:off x="4804523"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5" name="Rectangle 344"/>
          <p:cNvSpPr/>
          <p:nvPr/>
        </p:nvSpPr>
        <p:spPr>
          <a:xfrm>
            <a:off x="4952441"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1" name="Rectangle 360"/>
          <p:cNvSpPr/>
          <p:nvPr/>
        </p:nvSpPr>
        <p:spPr>
          <a:xfrm>
            <a:off x="7023288"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9" name="Rectangle 378"/>
          <p:cNvSpPr/>
          <p:nvPr/>
        </p:nvSpPr>
        <p:spPr>
          <a:xfrm rot="10800000">
            <a:off x="7614958"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6" name="Rectangle 345"/>
          <p:cNvSpPr/>
          <p:nvPr/>
        </p:nvSpPr>
        <p:spPr>
          <a:xfrm>
            <a:off x="4656605"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0" name="Rectangle 439"/>
          <p:cNvSpPr/>
          <p:nvPr/>
        </p:nvSpPr>
        <p:spPr>
          <a:xfrm rot="10800000">
            <a:off x="5396194"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1" name="Rectangle 430"/>
          <p:cNvSpPr/>
          <p:nvPr/>
        </p:nvSpPr>
        <p:spPr>
          <a:xfrm rot="10800000">
            <a:off x="7467041"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2" name="Rectangle 431"/>
          <p:cNvSpPr/>
          <p:nvPr/>
        </p:nvSpPr>
        <p:spPr>
          <a:xfrm rot="10800000">
            <a:off x="7762876"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5" name="Rectangle 444"/>
          <p:cNvSpPr/>
          <p:nvPr/>
        </p:nvSpPr>
        <p:spPr>
          <a:xfrm rot="10800000">
            <a:off x="8354547"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9" name="Rectangle 388"/>
          <p:cNvSpPr/>
          <p:nvPr/>
        </p:nvSpPr>
        <p:spPr>
          <a:xfrm rot="10800000">
            <a:off x="4952440"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2" name="Rectangle 391"/>
          <p:cNvSpPr/>
          <p:nvPr/>
        </p:nvSpPr>
        <p:spPr>
          <a:xfrm rot="10800000">
            <a:off x="4360769"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5" name="Rectangle 74"/>
          <p:cNvSpPr/>
          <p:nvPr/>
        </p:nvSpPr>
        <p:spPr>
          <a:xfrm>
            <a:off x="3917017"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2" name="Rectangle 321"/>
          <p:cNvSpPr/>
          <p:nvPr/>
        </p:nvSpPr>
        <p:spPr>
          <a:xfrm rot="10800000">
            <a:off x="4360769"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0" name="Rectangle 389"/>
          <p:cNvSpPr/>
          <p:nvPr/>
        </p:nvSpPr>
        <p:spPr>
          <a:xfrm rot="10800000">
            <a:off x="4656605"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2" name="TextBox 401">
            <a:extLst>
              <a:ext uri="{FF2B5EF4-FFF2-40B4-BE49-F238E27FC236}">
                <a16:creationId xmlns:a16="http://schemas.microsoft.com/office/drawing/2014/main" id="{12EF8E23-73E8-4BDA-A74C-2C2937C511CA}"/>
              </a:ext>
            </a:extLst>
          </p:cNvPr>
          <p:cNvSpPr txBox="1"/>
          <p:nvPr/>
        </p:nvSpPr>
        <p:spPr>
          <a:xfrm>
            <a:off x="4884130" y="281225"/>
            <a:ext cx="3551935" cy="335126"/>
          </a:xfrm>
          <a:prstGeom prst="rect">
            <a:avLst/>
          </a:prstGeom>
          <a:noFill/>
        </p:spPr>
        <p:txBody>
          <a:bodyPr wrap="none" lIns="89885" tIns="44943" rIns="89885" bIns="44943" rtlCol="0">
            <a:spAutoFit/>
          </a:bodyPr>
          <a:lstStyle/>
          <a:p>
            <a:r>
              <a:rPr lang="en-US" sz="1588" b="1" i="1" dirty="0"/>
              <a:t>Natural Topography #3: High Dispersion</a:t>
            </a:r>
          </a:p>
        </p:txBody>
      </p:sp>
      <p:sp>
        <p:nvSpPr>
          <p:cNvPr id="211" name="Rectangle 210"/>
          <p:cNvSpPr/>
          <p:nvPr/>
        </p:nvSpPr>
        <p:spPr>
          <a:xfrm>
            <a:off x="5100358"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2" name="Rectangle 211"/>
          <p:cNvSpPr/>
          <p:nvPr/>
        </p:nvSpPr>
        <p:spPr>
          <a:xfrm>
            <a:off x="5396194"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4" name="Rectangle 213"/>
          <p:cNvSpPr/>
          <p:nvPr/>
        </p:nvSpPr>
        <p:spPr>
          <a:xfrm>
            <a:off x="5692029"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1" name="Rectangle 220"/>
          <p:cNvSpPr/>
          <p:nvPr/>
        </p:nvSpPr>
        <p:spPr>
          <a:xfrm>
            <a:off x="7171205"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4" name="Rectangle 353"/>
          <p:cNvSpPr/>
          <p:nvPr/>
        </p:nvSpPr>
        <p:spPr>
          <a:xfrm>
            <a:off x="5100358"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6" name="Rectangle 355"/>
          <p:cNvSpPr/>
          <p:nvPr/>
        </p:nvSpPr>
        <p:spPr>
          <a:xfrm>
            <a:off x="5987864"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2" name="Rectangle 361"/>
          <p:cNvSpPr/>
          <p:nvPr/>
        </p:nvSpPr>
        <p:spPr>
          <a:xfrm>
            <a:off x="6283700"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1" name="Rectangle 350"/>
          <p:cNvSpPr/>
          <p:nvPr/>
        </p:nvSpPr>
        <p:spPr>
          <a:xfrm>
            <a:off x="5544111"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3" name="Rectangle 352"/>
          <p:cNvSpPr/>
          <p:nvPr/>
        </p:nvSpPr>
        <p:spPr>
          <a:xfrm>
            <a:off x="5839947"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9" name="Rectangle 358"/>
          <p:cNvSpPr/>
          <p:nvPr/>
        </p:nvSpPr>
        <p:spPr>
          <a:xfrm>
            <a:off x="6727453"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9" name="Rectangle 438"/>
          <p:cNvSpPr/>
          <p:nvPr/>
        </p:nvSpPr>
        <p:spPr>
          <a:xfrm rot="10800000">
            <a:off x="5100358"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8" name="Rectangle 437"/>
          <p:cNvSpPr/>
          <p:nvPr/>
        </p:nvSpPr>
        <p:spPr>
          <a:xfrm rot="10800000">
            <a:off x="5692029"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6" name="Rectangle 435"/>
          <p:cNvSpPr/>
          <p:nvPr/>
        </p:nvSpPr>
        <p:spPr>
          <a:xfrm rot="10800000">
            <a:off x="6579535"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4" name="Rectangle 433"/>
          <p:cNvSpPr/>
          <p:nvPr/>
        </p:nvSpPr>
        <p:spPr>
          <a:xfrm rot="10800000">
            <a:off x="6875370"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3" name="Rectangle 432"/>
          <p:cNvSpPr/>
          <p:nvPr/>
        </p:nvSpPr>
        <p:spPr>
          <a:xfrm rot="10800000">
            <a:off x="7171205"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8" name="Rectangle 387"/>
          <p:cNvSpPr/>
          <p:nvPr/>
        </p:nvSpPr>
        <p:spPr>
          <a:xfrm rot="10800000">
            <a:off x="5544110"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5" name="Rectangle 384"/>
          <p:cNvSpPr/>
          <p:nvPr/>
        </p:nvSpPr>
        <p:spPr>
          <a:xfrm rot="10800000">
            <a:off x="6135781"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3" name="Rectangle 382"/>
          <p:cNvSpPr/>
          <p:nvPr/>
        </p:nvSpPr>
        <p:spPr>
          <a:xfrm rot="10800000">
            <a:off x="6431616"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4" name="Rectangle 383"/>
          <p:cNvSpPr/>
          <p:nvPr/>
        </p:nvSpPr>
        <p:spPr>
          <a:xfrm rot="10800000">
            <a:off x="6727452"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2" name="Rectangle 381"/>
          <p:cNvSpPr/>
          <p:nvPr/>
        </p:nvSpPr>
        <p:spPr>
          <a:xfrm rot="10800000">
            <a:off x="7023287"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1" name="Rectangle 380"/>
          <p:cNvSpPr/>
          <p:nvPr/>
        </p:nvSpPr>
        <p:spPr>
          <a:xfrm rot="10800000">
            <a:off x="7319122"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4" name="Rectangle 333"/>
          <p:cNvSpPr/>
          <p:nvPr/>
        </p:nvSpPr>
        <p:spPr>
          <a:xfrm rot="10800000">
            <a:off x="5692028"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1" name="Rectangle 330"/>
          <p:cNvSpPr/>
          <p:nvPr/>
        </p:nvSpPr>
        <p:spPr>
          <a:xfrm rot="10800000">
            <a:off x="6283699"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0" name="Rectangle 329"/>
          <p:cNvSpPr/>
          <p:nvPr/>
        </p:nvSpPr>
        <p:spPr>
          <a:xfrm rot="10800000">
            <a:off x="6875369"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9" name="Rectangle 328"/>
          <p:cNvSpPr/>
          <p:nvPr/>
        </p:nvSpPr>
        <p:spPr>
          <a:xfrm rot="10800000">
            <a:off x="7171205"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5" name="Rectangle 314"/>
          <p:cNvSpPr/>
          <p:nvPr/>
        </p:nvSpPr>
        <p:spPr>
          <a:xfrm rot="10800000">
            <a:off x="6135781"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3" name="Rectangle 312"/>
          <p:cNvSpPr/>
          <p:nvPr/>
        </p:nvSpPr>
        <p:spPr>
          <a:xfrm rot="10800000">
            <a:off x="6431616"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4" name="Rectangle 313"/>
          <p:cNvSpPr/>
          <p:nvPr/>
        </p:nvSpPr>
        <p:spPr>
          <a:xfrm rot="10800000">
            <a:off x="6727452"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2" name="Rectangle 311"/>
          <p:cNvSpPr/>
          <p:nvPr/>
        </p:nvSpPr>
        <p:spPr>
          <a:xfrm rot="10800000">
            <a:off x="7023287"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1" name="Rectangle 310"/>
          <p:cNvSpPr/>
          <p:nvPr/>
        </p:nvSpPr>
        <p:spPr>
          <a:xfrm rot="10800000">
            <a:off x="7319122"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 name="Rectangle 14">
            <a:extLst>
              <a:ext uri="{FF2B5EF4-FFF2-40B4-BE49-F238E27FC236}">
                <a16:creationId xmlns:a16="http://schemas.microsoft.com/office/drawing/2014/main" id="{DDE32472-D301-4119-9B3F-FB2E6E2D3F68}"/>
              </a:ext>
            </a:extLst>
          </p:cNvPr>
          <p:cNvSpPr/>
          <p:nvPr/>
        </p:nvSpPr>
        <p:spPr>
          <a:xfrm>
            <a:off x="5113872" y="2151478"/>
            <a:ext cx="2462669" cy="2392526"/>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TextBox 403">
            <a:extLst>
              <a:ext uri="{FF2B5EF4-FFF2-40B4-BE49-F238E27FC236}">
                <a16:creationId xmlns:a16="http://schemas.microsoft.com/office/drawing/2014/main" id="{4312997A-4A89-4876-AAEF-26645B6DB098}"/>
              </a:ext>
            </a:extLst>
          </p:cNvPr>
          <p:cNvSpPr txBox="1"/>
          <p:nvPr/>
        </p:nvSpPr>
        <p:spPr>
          <a:xfrm>
            <a:off x="9651937" y="187178"/>
            <a:ext cx="1842748" cy="523220"/>
          </a:xfrm>
          <a:prstGeom prst="rect">
            <a:avLst/>
          </a:prstGeom>
          <a:noFill/>
        </p:spPr>
        <p:txBody>
          <a:bodyPr wrap="none" rtlCol="0">
            <a:spAutoFit/>
          </a:bodyPr>
          <a:lstStyle/>
          <a:p>
            <a:pPr algn="ctr"/>
            <a:r>
              <a:rPr lang="en-US" sz="1400" dirty="0"/>
              <a:t>Natural Topography #3</a:t>
            </a:r>
          </a:p>
          <a:p>
            <a:pPr algn="ctr"/>
            <a:r>
              <a:rPr lang="en-US" sz="1400" i="1" dirty="0"/>
              <a:t>Version (a)</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p:cNvSpPr/>
          <p:nvPr/>
        </p:nvSpPr>
        <p:spPr>
          <a:xfrm>
            <a:off x="3203203"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7" name="Rectangle 76"/>
          <p:cNvSpPr/>
          <p:nvPr/>
        </p:nvSpPr>
        <p:spPr>
          <a:xfrm>
            <a:off x="3794873"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8" name="Rectangle 77"/>
          <p:cNvSpPr/>
          <p:nvPr/>
        </p:nvSpPr>
        <p:spPr>
          <a:xfrm>
            <a:off x="3499038"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 name="Rectangle 34"/>
          <p:cNvSpPr/>
          <p:nvPr/>
        </p:nvSpPr>
        <p:spPr>
          <a:xfrm>
            <a:off x="3055285"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 name="Rectangle 35"/>
          <p:cNvSpPr/>
          <p:nvPr/>
        </p:nvSpPr>
        <p:spPr>
          <a:xfrm>
            <a:off x="3351120"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 name="Rectangle 36"/>
          <p:cNvSpPr/>
          <p:nvPr/>
        </p:nvSpPr>
        <p:spPr>
          <a:xfrm>
            <a:off x="3646955"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 name="Rectangle 37"/>
          <p:cNvSpPr/>
          <p:nvPr/>
        </p:nvSpPr>
        <p:spPr>
          <a:xfrm>
            <a:off x="3942791"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 name="Rectangle 38"/>
          <p:cNvSpPr/>
          <p:nvPr/>
        </p:nvSpPr>
        <p:spPr>
          <a:xfrm>
            <a:off x="4534461"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 name="Rectangle 39"/>
          <p:cNvSpPr/>
          <p:nvPr/>
        </p:nvSpPr>
        <p:spPr>
          <a:xfrm>
            <a:off x="4830297"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 name="Rectangle 40"/>
          <p:cNvSpPr/>
          <p:nvPr/>
        </p:nvSpPr>
        <p:spPr>
          <a:xfrm>
            <a:off x="4238626"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 name="Rectangle 41"/>
          <p:cNvSpPr/>
          <p:nvPr/>
        </p:nvSpPr>
        <p:spPr>
          <a:xfrm>
            <a:off x="5126132"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4" name="Rectangle 123"/>
          <p:cNvSpPr/>
          <p:nvPr/>
        </p:nvSpPr>
        <p:spPr>
          <a:xfrm>
            <a:off x="5421967"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5" name="Rectangle 124"/>
          <p:cNvSpPr/>
          <p:nvPr/>
        </p:nvSpPr>
        <p:spPr>
          <a:xfrm>
            <a:off x="5717803"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6" name="Rectangle 125"/>
          <p:cNvSpPr/>
          <p:nvPr/>
        </p:nvSpPr>
        <p:spPr>
          <a:xfrm>
            <a:off x="6013638"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7" name="Rectangle 126"/>
          <p:cNvSpPr/>
          <p:nvPr/>
        </p:nvSpPr>
        <p:spPr>
          <a:xfrm>
            <a:off x="6309473"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8" name="Rectangle 127"/>
          <p:cNvSpPr/>
          <p:nvPr/>
        </p:nvSpPr>
        <p:spPr>
          <a:xfrm>
            <a:off x="6901144"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9" name="Rectangle 128"/>
          <p:cNvSpPr/>
          <p:nvPr/>
        </p:nvSpPr>
        <p:spPr>
          <a:xfrm>
            <a:off x="7492814"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30" name="Rectangle 129"/>
          <p:cNvSpPr/>
          <p:nvPr/>
        </p:nvSpPr>
        <p:spPr>
          <a:xfrm>
            <a:off x="6605308"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3" name="Rectangle 152"/>
          <p:cNvSpPr/>
          <p:nvPr/>
        </p:nvSpPr>
        <p:spPr>
          <a:xfrm>
            <a:off x="5274050"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5" name="Rectangle 154"/>
          <p:cNvSpPr/>
          <p:nvPr/>
        </p:nvSpPr>
        <p:spPr>
          <a:xfrm>
            <a:off x="6161555"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6" name="Rectangle 155"/>
          <p:cNvSpPr/>
          <p:nvPr/>
        </p:nvSpPr>
        <p:spPr>
          <a:xfrm>
            <a:off x="5865720"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3" name="Rectangle 162"/>
          <p:cNvSpPr/>
          <p:nvPr/>
        </p:nvSpPr>
        <p:spPr>
          <a:xfrm>
            <a:off x="7344897"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4" name="Rectangle 163"/>
          <p:cNvSpPr/>
          <p:nvPr/>
        </p:nvSpPr>
        <p:spPr>
          <a:xfrm>
            <a:off x="7049061"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5" name="Rectangle 164"/>
          <p:cNvSpPr/>
          <p:nvPr/>
        </p:nvSpPr>
        <p:spPr>
          <a:xfrm>
            <a:off x="7640732" y="14001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 name="Rectangle 2"/>
          <p:cNvSpPr/>
          <p:nvPr/>
        </p:nvSpPr>
        <p:spPr>
          <a:xfrm rot="10800000">
            <a:off x="7049060" y="5667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 name="Rectangle 3"/>
          <p:cNvSpPr/>
          <p:nvPr/>
        </p:nvSpPr>
        <p:spPr>
          <a:xfrm rot="10800000">
            <a:off x="6457390" y="5667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1" name="Rectangle 140"/>
          <p:cNvSpPr/>
          <p:nvPr/>
        </p:nvSpPr>
        <p:spPr>
          <a:xfrm rot="10800000">
            <a:off x="6161555" y="5667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2" name="Rectangle 141"/>
          <p:cNvSpPr/>
          <p:nvPr/>
        </p:nvSpPr>
        <p:spPr>
          <a:xfrm rot="10800000">
            <a:off x="5865719" y="5667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9" name="Rectangle 148"/>
          <p:cNvSpPr/>
          <p:nvPr/>
        </p:nvSpPr>
        <p:spPr>
          <a:xfrm rot="10800000">
            <a:off x="4978213" y="5667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7" name="Rectangle 156"/>
          <p:cNvSpPr/>
          <p:nvPr/>
        </p:nvSpPr>
        <p:spPr>
          <a:xfrm rot="10800000">
            <a:off x="3794872" y="5667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8" name="Rectangle 157"/>
          <p:cNvSpPr/>
          <p:nvPr/>
        </p:nvSpPr>
        <p:spPr>
          <a:xfrm rot="10800000">
            <a:off x="3499037" y="5667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9" name="Rectangle 158"/>
          <p:cNvSpPr/>
          <p:nvPr/>
        </p:nvSpPr>
        <p:spPr>
          <a:xfrm rot="10800000">
            <a:off x="2907366" y="5667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6" name="Rectangle 165"/>
          <p:cNvSpPr/>
          <p:nvPr/>
        </p:nvSpPr>
        <p:spPr>
          <a:xfrm rot="10800000">
            <a:off x="7640731" y="5667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7" name="Rectangle 166"/>
          <p:cNvSpPr/>
          <p:nvPr/>
        </p:nvSpPr>
        <p:spPr>
          <a:xfrm>
            <a:off x="3351120"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8" name="Rectangle 167"/>
          <p:cNvSpPr/>
          <p:nvPr/>
        </p:nvSpPr>
        <p:spPr>
          <a:xfrm>
            <a:off x="3942791"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0" name="Rectangle 169"/>
          <p:cNvSpPr/>
          <p:nvPr/>
        </p:nvSpPr>
        <p:spPr>
          <a:xfrm>
            <a:off x="3203203"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5" name="Rectangle 174"/>
          <p:cNvSpPr/>
          <p:nvPr/>
        </p:nvSpPr>
        <p:spPr>
          <a:xfrm>
            <a:off x="5126132"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6" name="Rectangle 175"/>
          <p:cNvSpPr/>
          <p:nvPr/>
        </p:nvSpPr>
        <p:spPr>
          <a:xfrm>
            <a:off x="4830297" y="2314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7" name="Rectangle 176"/>
          <p:cNvSpPr/>
          <p:nvPr/>
        </p:nvSpPr>
        <p:spPr>
          <a:xfrm>
            <a:off x="4090708"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2" name="Rectangle 181"/>
          <p:cNvSpPr/>
          <p:nvPr/>
        </p:nvSpPr>
        <p:spPr>
          <a:xfrm>
            <a:off x="5717803"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4" name="Rectangle 183"/>
          <p:cNvSpPr/>
          <p:nvPr/>
        </p:nvSpPr>
        <p:spPr>
          <a:xfrm>
            <a:off x="6013638"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6" name="Rectangle 185"/>
          <p:cNvSpPr/>
          <p:nvPr/>
        </p:nvSpPr>
        <p:spPr>
          <a:xfrm>
            <a:off x="5569885"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8" name="Rectangle 187"/>
          <p:cNvSpPr/>
          <p:nvPr/>
        </p:nvSpPr>
        <p:spPr>
          <a:xfrm>
            <a:off x="5865720"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0" name="Rectangle 189"/>
          <p:cNvSpPr/>
          <p:nvPr/>
        </p:nvSpPr>
        <p:spPr>
          <a:xfrm>
            <a:off x="6901144"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1" name="Rectangle 190"/>
          <p:cNvSpPr/>
          <p:nvPr/>
        </p:nvSpPr>
        <p:spPr>
          <a:xfrm>
            <a:off x="7492814"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3" name="Rectangle 192"/>
          <p:cNvSpPr/>
          <p:nvPr/>
        </p:nvSpPr>
        <p:spPr>
          <a:xfrm>
            <a:off x="6457391"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7" name="Rectangle 196"/>
          <p:cNvSpPr/>
          <p:nvPr/>
        </p:nvSpPr>
        <p:spPr>
          <a:xfrm>
            <a:off x="2907367"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8" name="Rectangle 197"/>
          <p:cNvSpPr/>
          <p:nvPr/>
        </p:nvSpPr>
        <p:spPr>
          <a:xfrm>
            <a:off x="7640732" y="2009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9" name="Rectangle 198"/>
          <p:cNvSpPr/>
          <p:nvPr/>
        </p:nvSpPr>
        <p:spPr>
          <a:xfrm>
            <a:off x="7788650" y="23145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0" name="Rectangle 199"/>
          <p:cNvSpPr/>
          <p:nvPr/>
        </p:nvSpPr>
        <p:spPr>
          <a:xfrm>
            <a:off x="3055285"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3" name="Rectangle 202"/>
          <p:cNvSpPr/>
          <p:nvPr/>
        </p:nvSpPr>
        <p:spPr>
          <a:xfrm>
            <a:off x="3646955"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5" name="Rectangle 204"/>
          <p:cNvSpPr/>
          <p:nvPr/>
        </p:nvSpPr>
        <p:spPr>
          <a:xfrm>
            <a:off x="3794873"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6" name="Rectangle 205"/>
          <p:cNvSpPr/>
          <p:nvPr/>
        </p:nvSpPr>
        <p:spPr>
          <a:xfrm>
            <a:off x="3499038"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7" name="Rectangle 206"/>
          <p:cNvSpPr/>
          <p:nvPr/>
        </p:nvSpPr>
        <p:spPr>
          <a:xfrm>
            <a:off x="4238626"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8" name="Rectangle 207"/>
          <p:cNvSpPr/>
          <p:nvPr/>
        </p:nvSpPr>
        <p:spPr>
          <a:xfrm>
            <a:off x="4534461"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6" name="Rectangle 215"/>
          <p:cNvSpPr/>
          <p:nvPr/>
        </p:nvSpPr>
        <p:spPr>
          <a:xfrm>
            <a:off x="5717803"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8" name="Rectangle 217"/>
          <p:cNvSpPr/>
          <p:nvPr/>
        </p:nvSpPr>
        <p:spPr>
          <a:xfrm>
            <a:off x="6013638"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9" name="Rectangle 218"/>
          <p:cNvSpPr/>
          <p:nvPr/>
        </p:nvSpPr>
        <p:spPr>
          <a:xfrm>
            <a:off x="5274050"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0" name="Rectangle 219"/>
          <p:cNvSpPr/>
          <p:nvPr/>
        </p:nvSpPr>
        <p:spPr>
          <a:xfrm>
            <a:off x="5569885"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2" name="Rectangle 221"/>
          <p:cNvSpPr/>
          <p:nvPr/>
        </p:nvSpPr>
        <p:spPr>
          <a:xfrm>
            <a:off x="5865720"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3" name="Rectangle 222"/>
          <p:cNvSpPr/>
          <p:nvPr/>
        </p:nvSpPr>
        <p:spPr>
          <a:xfrm>
            <a:off x="6605308"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5" name="Rectangle 224"/>
          <p:cNvSpPr/>
          <p:nvPr/>
        </p:nvSpPr>
        <p:spPr>
          <a:xfrm>
            <a:off x="7492814"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6" name="Rectangle 225"/>
          <p:cNvSpPr/>
          <p:nvPr/>
        </p:nvSpPr>
        <p:spPr>
          <a:xfrm>
            <a:off x="7196979"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7" name="Rectangle 226"/>
          <p:cNvSpPr/>
          <p:nvPr/>
        </p:nvSpPr>
        <p:spPr>
          <a:xfrm>
            <a:off x="6457391"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8" name="Rectangle 227"/>
          <p:cNvSpPr/>
          <p:nvPr/>
        </p:nvSpPr>
        <p:spPr>
          <a:xfrm>
            <a:off x="6753226"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9" name="Rectangle 228"/>
          <p:cNvSpPr/>
          <p:nvPr/>
        </p:nvSpPr>
        <p:spPr>
          <a:xfrm>
            <a:off x="7344897"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0" name="Rectangle 229"/>
          <p:cNvSpPr/>
          <p:nvPr/>
        </p:nvSpPr>
        <p:spPr>
          <a:xfrm>
            <a:off x="7049061"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1" name="Rectangle 230"/>
          <p:cNvSpPr/>
          <p:nvPr/>
        </p:nvSpPr>
        <p:spPr>
          <a:xfrm>
            <a:off x="2907367"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2" name="Rectangle 231"/>
          <p:cNvSpPr/>
          <p:nvPr/>
        </p:nvSpPr>
        <p:spPr>
          <a:xfrm>
            <a:off x="7640732" y="2619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3" name="Rectangle 232"/>
          <p:cNvSpPr/>
          <p:nvPr/>
        </p:nvSpPr>
        <p:spPr>
          <a:xfrm>
            <a:off x="7788650" y="29241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4" name="Rectangle 233"/>
          <p:cNvSpPr/>
          <p:nvPr/>
        </p:nvSpPr>
        <p:spPr>
          <a:xfrm>
            <a:off x="3055285"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5" name="Rectangle 234"/>
          <p:cNvSpPr/>
          <p:nvPr/>
        </p:nvSpPr>
        <p:spPr>
          <a:xfrm rot="10800000">
            <a:off x="7196978" y="5972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6" name="Rectangle 235"/>
          <p:cNvSpPr/>
          <p:nvPr/>
        </p:nvSpPr>
        <p:spPr>
          <a:xfrm rot="10800000">
            <a:off x="6605308" y="5972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7" name="Rectangle 236"/>
          <p:cNvSpPr/>
          <p:nvPr/>
        </p:nvSpPr>
        <p:spPr>
          <a:xfrm rot="10800000">
            <a:off x="6901143" y="5972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9" name="Rectangle 238"/>
          <p:cNvSpPr/>
          <p:nvPr/>
        </p:nvSpPr>
        <p:spPr>
          <a:xfrm rot="10800000">
            <a:off x="6013637" y="5972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1" name="Rectangle 240"/>
          <p:cNvSpPr/>
          <p:nvPr/>
        </p:nvSpPr>
        <p:spPr>
          <a:xfrm rot="10800000">
            <a:off x="5717802" y="5972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2" name="Rectangle 241"/>
          <p:cNvSpPr/>
          <p:nvPr/>
        </p:nvSpPr>
        <p:spPr>
          <a:xfrm rot="10800000">
            <a:off x="5126131" y="5972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3" name="Rectangle 242"/>
          <p:cNvSpPr/>
          <p:nvPr/>
        </p:nvSpPr>
        <p:spPr>
          <a:xfrm rot="10800000">
            <a:off x="4830296" y="5972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5" name="Rectangle 244"/>
          <p:cNvSpPr/>
          <p:nvPr/>
        </p:nvSpPr>
        <p:spPr>
          <a:xfrm rot="10800000">
            <a:off x="4534460" y="5972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8" name="Rectangle 247"/>
          <p:cNvSpPr/>
          <p:nvPr/>
        </p:nvSpPr>
        <p:spPr>
          <a:xfrm rot="10800000">
            <a:off x="3055284" y="5972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9" name="Rectangle 248"/>
          <p:cNvSpPr/>
          <p:nvPr/>
        </p:nvSpPr>
        <p:spPr>
          <a:xfrm rot="10800000">
            <a:off x="3351119" y="5972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1" name="Rectangle 250"/>
          <p:cNvSpPr/>
          <p:nvPr/>
        </p:nvSpPr>
        <p:spPr>
          <a:xfrm rot="10800000">
            <a:off x="7788649" y="59721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5" name="Rectangle 254"/>
          <p:cNvSpPr/>
          <p:nvPr/>
        </p:nvSpPr>
        <p:spPr>
          <a:xfrm>
            <a:off x="3351120"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6" name="Rectangle 255"/>
          <p:cNvSpPr/>
          <p:nvPr/>
        </p:nvSpPr>
        <p:spPr>
          <a:xfrm>
            <a:off x="3942791"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7" name="Rectangle 256"/>
          <p:cNvSpPr/>
          <p:nvPr/>
        </p:nvSpPr>
        <p:spPr>
          <a:xfrm>
            <a:off x="3646955"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9" name="Rectangle 258"/>
          <p:cNvSpPr/>
          <p:nvPr/>
        </p:nvSpPr>
        <p:spPr>
          <a:xfrm>
            <a:off x="4534461"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1" name="Rectangle 260"/>
          <p:cNvSpPr/>
          <p:nvPr/>
        </p:nvSpPr>
        <p:spPr>
          <a:xfrm>
            <a:off x="4830297"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3" name="Rectangle 262"/>
          <p:cNvSpPr/>
          <p:nvPr/>
        </p:nvSpPr>
        <p:spPr>
          <a:xfrm>
            <a:off x="5717803"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5" name="Rectangle 264"/>
          <p:cNvSpPr/>
          <p:nvPr/>
        </p:nvSpPr>
        <p:spPr>
          <a:xfrm>
            <a:off x="6013638"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6" name="Rectangle 265"/>
          <p:cNvSpPr/>
          <p:nvPr/>
        </p:nvSpPr>
        <p:spPr>
          <a:xfrm>
            <a:off x="6605308"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7" name="Rectangle 266"/>
          <p:cNvSpPr/>
          <p:nvPr/>
        </p:nvSpPr>
        <p:spPr>
          <a:xfrm>
            <a:off x="6901144"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8" name="Rectangle 267"/>
          <p:cNvSpPr/>
          <p:nvPr/>
        </p:nvSpPr>
        <p:spPr>
          <a:xfrm>
            <a:off x="7492814"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9" name="Rectangle 268"/>
          <p:cNvSpPr/>
          <p:nvPr/>
        </p:nvSpPr>
        <p:spPr>
          <a:xfrm>
            <a:off x="7196979"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0" name="Rectangle 269"/>
          <p:cNvSpPr/>
          <p:nvPr/>
        </p:nvSpPr>
        <p:spPr>
          <a:xfrm>
            <a:off x="7788650" y="17049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1" name="Rectangle 270"/>
          <p:cNvSpPr/>
          <p:nvPr/>
        </p:nvSpPr>
        <p:spPr>
          <a:xfrm>
            <a:off x="3055285"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2" name="Rectangle 271"/>
          <p:cNvSpPr/>
          <p:nvPr/>
        </p:nvSpPr>
        <p:spPr>
          <a:xfrm rot="10800000">
            <a:off x="7196978" y="5362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5" name="Rectangle 274"/>
          <p:cNvSpPr/>
          <p:nvPr/>
        </p:nvSpPr>
        <p:spPr>
          <a:xfrm rot="10800000">
            <a:off x="6309472" y="5362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8" name="Rectangle 277"/>
          <p:cNvSpPr/>
          <p:nvPr/>
        </p:nvSpPr>
        <p:spPr>
          <a:xfrm rot="10800000">
            <a:off x="5717802" y="5362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0" name="Rectangle 279"/>
          <p:cNvSpPr/>
          <p:nvPr/>
        </p:nvSpPr>
        <p:spPr>
          <a:xfrm rot="10800000">
            <a:off x="4830296" y="5362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1" name="Rectangle 280"/>
          <p:cNvSpPr/>
          <p:nvPr/>
        </p:nvSpPr>
        <p:spPr>
          <a:xfrm rot="10800000">
            <a:off x="4238625" y="5362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3" name="Rectangle 282"/>
          <p:cNvSpPr/>
          <p:nvPr/>
        </p:nvSpPr>
        <p:spPr>
          <a:xfrm rot="10800000">
            <a:off x="3942790" y="5362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4" name="Rectangle 283"/>
          <p:cNvSpPr/>
          <p:nvPr/>
        </p:nvSpPr>
        <p:spPr>
          <a:xfrm rot="10800000">
            <a:off x="3646955" y="5362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6" name="Rectangle 285"/>
          <p:cNvSpPr/>
          <p:nvPr/>
        </p:nvSpPr>
        <p:spPr>
          <a:xfrm rot="10800000">
            <a:off x="3351119" y="5362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7" name="Rectangle 286"/>
          <p:cNvSpPr/>
          <p:nvPr/>
        </p:nvSpPr>
        <p:spPr>
          <a:xfrm rot="10800000">
            <a:off x="7492813" y="5362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8" name="Rectangle 287"/>
          <p:cNvSpPr/>
          <p:nvPr/>
        </p:nvSpPr>
        <p:spPr>
          <a:xfrm rot="10800000">
            <a:off x="7788649" y="53625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0" name="Rectangle 289"/>
          <p:cNvSpPr/>
          <p:nvPr/>
        </p:nvSpPr>
        <p:spPr>
          <a:xfrm rot="10800000">
            <a:off x="7049061" y="5057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1" name="Rectangle 290"/>
          <p:cNvSpPr/>
          <p:nvPr/>
        </p:nvSpPr>
        <p:spPr>
          <a:xfrm rot="10800000">
            <a:off x="6457391" y="5057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5" name="Rectangle 294"/>
          <p:cNvSpPr/>
          <p:nvPr/>
        </p:nvSpPr>
        <p:spPr>
          <a:xfrm rot="10800000">
            <a:off x="5274050" y="5057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6" name="Rectangle 295"/>
          <p:cNvSpPr/>
          <p:nvPr/>
        </p:nvSpPr>
        <p:spPr>
          <a:xfrm rot="10800000">
            <a:off x="5569885" y="5057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8" name="Rectangle 297"/>
          <p:cNvSpPr/>
          <p:nvPr/>
        </p:nvSpPr>
        <p:spPr>
          <a:xfrm rot="10800000">
            <a:off x="4682379" y="5057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9" name="Rectangle 298"/>
          <p:cNvSpPr/>
          <p:nvPr/>
        </p:nvSpPr>
        <p:spPr>
          <a:xfrm rot="10800000">
            <a:off x="4090708" y="5057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0" name="Rectangle 299"/>
          <p:cNvSpPr/>
          <p:nvPr/>
        </p:nvSpPr>
        <p:spPr>
          <a:xfrm rot="10800000">
            <a:off x="4386544" y="5057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1" name="Rectangle 300"/>
          <p:cNvSpPr/>
          <p:nvPr/>
        </p:nvSpPr>
        <p:spPr>
          <a:xfrm rot="10800000">
            <a:off x="3794873" y="5057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2" name="Rectangle 301"/>
          <p:cNvSpPr/>
          <p:nvPr/>
        </p:nvSpPr>
        <p:spPr>
          <a:xfrm rot="10800000">
            <a:off x="3499038" y="5057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3" name="Rectangle 302"/>
          <p:cNvSpPr/>
          <p:nvPr/>
        </p:nvSpPr>
        <p:spPr>
          <a:xfrm rot="10800000">
            <a:off x="2907367" y="5057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5" name="Rectangle 304"/>
          <p:cNvSpPr/>
          <p:nvPr/>
        </p:nvSpPr>
        <p:spPr>
          <a:xfrm rot="10800000">
            <a:off x="7640731" y="5057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6" name="Rectangle 305"/>
          <p:cNvSpPr/>
          <p:nvPr/>
        </p:nvSpPr>
        <p:spPr>
          <a:xfrm rot="10800000">
            <a:off x="7344897" y="5057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9" name="Rectangle 308"/>
          <p:cNvSpPr/>
          <p:nvPr/>
        </p:nvSpPr>
        <p:spPr>
          <a:xfrm rot="10800000">
            <a:off x="6605308" y="4752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0" name="Rectangle 309"/>
          <p:cNvSpPr/>
          <p:nvPr/>
        </p:nvSpPr>
        <p:spPr>
          <a:xfrm rot="10800000">
            <a:off x="6901143" y="4752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6" name="Rectangle 315"/>
          <p:cNvSpPr/>
          <p:nvPr/>
        </p:nvSpPr>
        <p:spPr>
          <a:xfrm rot="10800000">
            <a:off x="4830296" y="4752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8" name="Rectangle 317"/>
          <p:cNvSpPr/>
          <p:nvPr/>
        </p:nvSpPr>
        <p:spPr>
          <a:xfrm rot="10800000">
            <a:off x="4534460" y="4752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9" name="Rectangle 318"/>
          <p:cNvSpPr/>
          <p:nvPr/>
        </p:nvSpPr>
        <p:spPr>
          <a:xfrm rot="10800000">
            <a:off x="3942790" y="4752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0" name="Rectangle 319"/>
          <p:cNvSpPr/>
          <p:nvPr/>
        </p:nvSpPr>
        <p:spPr>
          <a:xfrm rot="10800000">
            <a:off x="3646955" y="4752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1" name="Rectangle 320"/>
          <p:cNvSpPr/>
          <p:nvPr/>
        </p:nvSpPr>
        <p:spPr>
          <a:xfrm rot="10800000">
            <a:off x="3055284" y="4752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4" name="Rectangle 323"/>
          <p:cNvSpPr/>
          <p:nvPr/>
        </p:nvSpPr>
        <p:spPr>
          <a:xfrm rot="10800000">
            <a:off x="7788649" y="47529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8" name="Rectangle 327"/>
          <p:cNvSpPr/>
          <p:nvPr/>
        </p:nvSpPr>
        <p:spPr>
          <a:xfrm rot="10800000">
            <a:off x="6753225"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2" name="Rectangle 331"/>
          <p:cNvSpPr/>
          <p:nvPr/>
        </p:nvSpPr>
        <p:spPr>
          <a:xfrm rot="10800000">
            <a:off x="5569884"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3" name="Rectangle 332"/>
          <p:cNvSpPr/>
          <p:nvPr/>
        </p:nvSpPr>
        <p:spPr>
          <a:xfrm rot="10800000">
            <a:off x="4978213"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6" name="Rectangle 335"/>
          <p:cNvSpPr/>
          <p:nvPr/>
        </p:nvSpPr>
        <p:spPr>
          <a:xfrm rot="10800000">
            <a:off x="4386543"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7" name="Rectangle 336"/>
          <p:cNvSpPr/>
          <p:nvPr/>
        </p:nvSpPr>
        <p:spPr>
          <a:xfrm rot="10800000">
            <a:off x="3794872"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9" name="Rectangle 338"/>
          <p:cNvSpPr/>
          <p:nvPr/>
        </p:nvSpPr>
        <p:spPr>
          <a:xfrm rot="10800000">
            <a:off x="2907366"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0" name="Rectangle 339"/>
          <p:cNvSpPr/>
          <p:nvPr/>
        </p:nvSpPr>
        <p:spPr>
          <a:xfrm rot="10800000">
            <a:off x="3203202"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1" name="Rectangle 340"/>
          <p:cNvSpPr/>
          <p:nvPr/>
        </p:nvSpPr>
        <p:spPr>
          <a:xfrm rot="10800000">
            <a:off x="7640731" y="44481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2" name="Rectangle 341"/>
          <p:cNvSpPr/>
          <p:nvPr/>
        </p:nvSpPr>
        <p:spPr>
          <a:xfrm rot="10800000">
            <a:off x="7344896"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4" name="Rectangle 343"/>
          <p:cNvSpPr/>
          <p:nvPr/>
        </p:nvSpPr>
        <p:spPr>
          <a:xfrm>
            <a:off x="3351120"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9" name="Rectangle 348"/>
          <p:cNvSpPr/>
          <p:nvPr/>
        </p:nvSpPr>
        <p:spPr>
          <a:xfrm>
            <a:off x="3499038"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0" name="Rectangle 349"/>
          <p:cNvSpPr/>
          <p:nvPr/>
        </p:nvSpPr>
        <p:spPr>
          <a:xfrm>
            <a:off x="4238626"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2" name="Rectangle 351"/>
          <p:cNvSpPr/>
          <p:nvPr/>
        </p:nvSpPr>
        <p:spPr>
          <a:xfrm>
            <a:off x="5126132"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5" name="Rectangle 354"/>
          <p:cNvSpPr/>
          <p:nvPr/>
        </p:nvSpPr>
        <p:spPr>
          <a:xfrm>
            <a:off x="4386544"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7" name="Rectangle 356"/>
          <p:cNvSpPr/>
          <p:nvPr/>
        </p:nvSpPr>
        <p:spPr>
          <a:xfrm>
            <a:off x="4682379"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8" name="Rectangle 357"/>
          <p:cNvSpPr/>
          <p:nvPr/>
        </p:nvSpPr>
        <p:spPr>
          <a:xfrm>
            <a:off x="5421967"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0" name="Rectangle 359"/>
          <p:cNvSpPr/>
          <p:nvPr/>
        </p:nvSpPr>
        <p:spPr>
          <a:xfrm>
            <a:off x="6309473"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3" name="Rectangle 362"/>
          <p:cNvSpPr/>
          <p:nvPr/>
        </p:nvSpPr>
        <p:spPr>
          <a:xfrm>
            <a:off x="5569885"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4" name="Rectangle 363"/>
          <p:cNvSpPr/>
          <p:nvPr/>
        </p:nvSpPr>
        <p:spPr>
          <a:xfrm>
            <a:off x="6161555"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5" name="Rectangle 364"/>
          <p:cNvSpPr/>
          <p:nvPr/>
        </p:nvSpPr>
        <p:spPr>
          <a:xfrm>
            <a:off x="5865720"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6" name="Rectangle 365"/>
          <p:cNvSpPr/>
          <p:nvPr/>
        </p:nvSpPr>
        <p:spPr>
          <a:xfrm>
            <a:off x="6605308"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7" name="Rectangle 366"/>
          <p:cNvSpPr/>
          <p:nvPr/>
        </p:nvSpPr>
        <p:spPr>
          <a:xfrm>
            <a:off x="6901144"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8" name="Rectangle 367"/>
          <p:cNvSpPr/>
          <p:nvPr/>
        </p:nvSpPr>
        <p:spPr>
          <a:xfrm>
            <a:off x="7492814"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9" name="Rectangle 368"/>
          <p:cNvSpPr/>
          <p:nvPr/>
        </p:nvSpPr>
        <p:spPr>
          <a:xfrm>
            <a:off x="7196979"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0" name="Rectangle 369"/>
          <p:cNvSpPr/>
          <p:nvPr/>
        </p:nvSpPr>
        <p:spPr>
          <a:xfrm>
            <a:off x="6457391"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2" name="Rectangle 371"/>
          <p:cNvSpPr/>
          <p:nvPr/>
        </p:nvSpPr>
        <p:spPr>
          <a:xfrm>
            <a:off x="7344897"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3" name="Rectangle 372"/>
          <p:cNvSpPr/>
          <p:nvPr/>
        </p:nvSpPr>
        <p:spPr>
          <a:xfrm>
            <a:off x="7049061"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4" name="Rectangle 373"/>
          <p:cNvSpPr/>
          <p:nvPr/>
        </p:nvSpPr>
        <p:spPr>
          <a:xfrm>
            <a:off x="2907367"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5" name="Rectangle 374"/>
          <p:cNvSpPr/>
          <p:nvPr/>
        </p:nvSpPr>
        <p:spPr>
          <a:xfrm>
            <a:off x="7640732" y="32289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6" name="Rectangle 375"/>
          <p:cNvSpPr/>
          <p:nvPr/>
        </p:nvSpPr>
        <p:spPr>
          <a:xfrm>
            <a:off x="7788650" y="3533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0" name="Rectangle 379"/>
          <p:cNvSpPr/>
          <p:nvPr/>
        </p:nvSpPr>
        <p:spPr>
          <a:xfrm rot="10800000">
            <a:off x="6901143" y="4143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6" name="Rectangle 385"/>
          <p:cNvSpPr/>
          <p:nvPr/>
        </p:nvSpPr>
        <p:spPr>
          <a:xfrm rot="10800000">
            <a:off x="4830296" y="4143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7" name="Rectangle 386"/>
          <p:cNvSpPr/>
          <p:nvPr/>
        </p:nvSpPr>
        <p:spPr>
          <a:xfrm rot="10800000">
            <a:off x="4238625" y="4143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1" name="Rectangle 390"/>
          <p:cNvSpPr/>
          <p:nvPr/>
        </p:nvSpPr>
        <p:spPr>
          <a:xfrm rot="10800000">
            <a:off x="3055284" y="4143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4" name="Rectangle 393"/>
          <p:cNvSpPr/>
          <p:nvPr/>
        </p:nvSpPr>
        <p:spPr>
          <a:xfrm rot="10800000">
            <a:off x="7788649" y="4143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0" name="Rectangle 429"/>
          <p:cNvSpPr/>
          <p:nvPr/>
        </p:nvSpPr>
        <p:spPr>
          <a:xfrm rot="10800000">
            <a:off x="7049061" y="3838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5" name="Rectangle 434"/>
          <p:cNvSpPr/>
          <p:nvPr/>
        </p:nvSpPr>
        <p:spPr>
          <a:xfrm rot="10800000">
            <a:off x="5274050" y="3838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7" name="Rectangle 436"/>
          <p:cNvSpPr/>
          <p:nvPr/>
        </p:nvSpPr>
        <p:spPr>
          <a:xfrm rot="10800000">
            <a:off x="4978214" y="3838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1" name="Rectangle 440"/>
          <p:cNvSpPr/>
          <p:nvPr/>
        </p:nvSpPr>
        <p:spPr>
          <a:xfrm rot="10800000">
            <a:off x="3794873" y="3838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2" name="Rectangle 441"/>
          <p:cNvSpPr/>
          <p:nvPr/>
        </p:nvSpPr>
        <p:spPr>
          <a:xfrm rot="10800000">
            <a:off x="3499038" y="3838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3" name="Rectangle 442"/>
          <p:cNvSpPr/>
          <p:nvPr/>
        </p:nvSpPr>
        <p:spPr>
          <a:xfrm rot="10800000">
            <a:off x="2907367" y="3838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4" name="Rectangle 443"/>
          <p:cNvSpPr/>
          <p:nvPr/>
        </p:nvSpPr>
        <p:spPr>
          <a:xfrm rot="10800000">
            <a:off x="3203203" y="3838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6" name="Rectangle 445"/>
          <p:cNvSpPr/>
          <p:nvPr/>
        </p:nvSpPr>
        <p:spPr>
          <a:xfrm rot="10800000">
            <a:off x="7640731" y="38385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8" name="Rectangle 337"/>
          <p:cNvSpPr/>
          <p:nvPr/>
        </p:nvSpPr>
        <p:spPr>
          <a:xfrm rot="10800000">
            <a:off x="3499037"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5" name="Rectangle 334"/>
          <p:cNvSpPr/>
          <p:nvPr/>
        </p:nvSpPr>
        <p:spPr>
          <a:xfrm rot="10800000">
            <a:off x="4090708"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7" name="Rectangle 316"/>
          <p:cNvSpPr/>
          <p:nvPr/>
        </p:nvSpPr>
        <p:spPr>
          <a:xfrm rot="10800000">
            <a:off x="4238625" y="4752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4" name="Rectangle 303"/>
          <p:cNvSpPr/>
          <p:nvPr/>
        </p:nvSpPr>
        <p:spPr>
          <a:xfrm rot="10800000">
            <a:off x="3203203" y="5057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5" name="Rectangle 284"/>
          <p:cNvSpPr/>
          <p:nvPr/>
        </p:nvSpPr>
        <p:spPr>
          <a:xfrm rot="10800000">
            <a:off x="3055284" y="5362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0" name="Rectangle 159"/>
          <p:cNvSpPr/>
          <p:nvPr/>
        </p:nvSpPr>
        <p:spPr>
          <a:xfrm rot="10800000">
            <a:off x="3203202" y="5667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4" name="Rectangle 193"/>
          <p:cNvSpPr/>
          <p:nvPr/>
        </p:nvSpPr>
        <p:spPr>
          <a:xfrm>
            <a:off x="6753226"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5" name="Rectangle 194"/>
          <p:cNvSpPr/>
          <p:nvPr/>
        </p:nvSpPr>
        <p:spPr>
          <a:xfrm>
            <a:off x="7344897"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6" name="Rectangle 195"/>
          <p:cNvSpPr/>
          <p:nvPr/>
        </p:nvSpPr>
        <p:spPr>
          <a:xfrm>
            <a:off x="7049061"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9" name="Rectangle 188"/>
          <p:cNvSpPr/>
          <p:nvPr/>
        </p:nvSpPr>
        <p:spPr>
          <a:xfrm>
            <a:off x="6605308"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2" name="Rectangle 191"/>
          <p:cNvSpPr/>
          <p:nvPr/>
        </p:nvSpPr>
        <p:spPr>
          <a:xfrm>
            <a:off x="7196979"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7" name="Rectangle 216"/>
          <p:cNvSpPr/>
          <p:nvPr/>
        </p:nvSpPr>
        <p:spPr>
          <a:xfrm>
            <a:off x="6309473" y="2924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5" name="Rectangle 144"/>
          <p:cNvSpPr/>
          <p:nvPr/>
        </p:nvSpPr>
        <p:spPr>
          <a:xfrm>
            <a:off x="4090708"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1" name="Rectangle 150"/>
          <p:cNvSpPr/>
          <p:nvPr/>
        </p:nvSpPr>
        <p:spPr>
          <a:xfrm rot="10800000">
            <a:off x="4090708" y="5667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2" name="Rectangle 281"/>
          <p:cNvSpPr/>
          <p:nvPr/>
        </p:nvSpPr>
        <p:spPr>
          <a:xfrm rot="10800000">
            <a:off x="4534460" y="5362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6" name="Rectangle 245"/>
          <p:cNvSpPr/>
          <p:nvPr/>
        </p:nvSpPr>
        <p:spPr>
          <a:xfrm rot="10800000">
            <a:off x="3942790" y="5972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2" name="Rectangle 151"/>
          <p:cNvSpPr/>
          <p:nvPr/>
        </p:nvSpPr>
        <p:spPr>
          <a:xfrm rot="10800000">
            <a:off x="4386543" y="5667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0" name="Rectangle 149"/>
          <p:cNvSpPr/>
          <p:nvPr/>
        </p:nvSpPr>
        <p:spPr>
          <a:xfrm rot="10800000">
            <a:off x="4682378" y="5667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4" name="Rectangle 243"/>
          <p:cNvSpPr/>
          <p:nvPr/>
        </p:nvSpPr>
        <p:spPr>
          <a:xfrm rot="10800000">
            <a:off x="4238625" y="5972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1" name="Rectangle 160"/>
          <p:cNvSpPr/>
          <p:nvPr/>
        </p:nvSpPr>
        <p:spPr>
          <a:xfrm>
            <a:off x="6457391"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4" name="Rectangle 263"/>
          <p:cNvSpPr/>
          <p:nvPr/>
        </p:nvSpPr>
        <p:spPr>
          <a:xfrm>
            <a:off x="6309473" y="1704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4" name="Rectangle 223"/>
          <p:cNvSpPr/>
          <p:nvPr/>
        </p:nvSpPr>
        <p:spPr>
          <a:xfrm>
            <a:off x="6901144"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1" name="Rectangle 370"/>
          <p:cNvSpPr/>
          <p:nvPr/>
        </p:nvSpPr>
        <p:spPr>
          <a:xfrm>
            <a:off x="6753226"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8" name="Rectangle 237"/>
          <p:cNvSpPr/>
          <p:nvPr/>
        </p:nvSpPr>
        <p:spPr>
          <a:xfrm rot="10800000">
            <a:off x="6309472" y="5972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8" name="Rectangle 377"/>
          <p:cNvSpPr/>
          <p:nvPr/>
        </p:nvSpPr>
        <p:spPr>
          <a:xfrm rot="10800000">
            <a:off x="7196978" y="4143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6" name="Rectangle 325"/>
          <p:cNvSpPr/>
          <p:nvPr/>
        </p:nvSpPr>
        <p:spPr>
          <a:xfrm rot="10800000">
            <a:off x="7049060"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4" name="Rectangle 203"/>
          <p:cNvSpPr/>
          <p:nvPr/>
        </p:nvSpPr>
        <p:spPr>
          <a:xfrm>
            <a:off x="3203203"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1" name="Rectangle 200"/>
          <p:cNvSpPr/>
          <p:nvPr/>
        </p:nvSpPr>
        <p:spPr>
          <a:xfrm>
            <a:off x="3351120"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7" name="Rectangle 346"/>
          <p:cNvSpPr/>
          <p:nvPr/>
        </p:nvSpPr>
        <p:spPr>
          <a:xfrm>
            <a:off x="3203203"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7" name="Rectangle 376"/>
          <p:cNvSpPr/>
          <p:nvPr/>
        </p:nvSpPr>
        <p:spPr>
          <a:xfrm>
            <a:off x="3055285"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3" name="Rectangle 392"/>
          <p:cNvSpPr/>
          <p:nvPr/>
        </p:nvSpPr>
        <p:spPr>
          <a:xfrm rot="10800000">
            <a:off x="7492813" y="4143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8" name="Rectangle 307"/>
          <p:cNvSpPr/>
          <p:nvPr/>
        </p:nvSpPr>
        <p:spPr>
          <a:xfrm rot="10800000">
            <a:off x="7196978" y="4752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3" name="Rectangle 322"/>
          <p:cNvSpPr/>
          <p:nvPr/>
        </p:nvSpPr>
        <p:spPr>
          <a:xfrm rot="10800000">
            <a:off x="7492815" y="4752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 name="Rectangle 1"/>
          <p:cNvSpPr/>
          <p:nvPr/>
        </p:nvSpPr>
        <p:spPr>
          <a:xfrm rot="10800000">
            <a:off x="7344896" y="5667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0" name="Rectangle 249"/>
          <p:cNvSpPr/>
          <p:nvPr/>
        </p:nvSpPr>
        <p:spPr>
          <a:xfrm rot="10800000">
            <a:off x="7492813" y="5972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2" name="Rectangle 291"/>
          <p:cNvSpPr/>
          <p:nvPr/>
        </p:nvSpPr>
        <p:spPr>
          <a:xfrm rot="10800000">
            <a:off x="6753226" y="5057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3" name="Rectangle 272"/>
          <p:cNvSpPr/>
          <p:nvPr/>
        </p:nvSpPr>
        <p:spPr>
          <a:xfrm rot="10800000">
            <a:off x="6605308" y="5362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4" name="Rectangle 273"/>
          <p:cNvSpPr/>
          <p:nvPr/>
        </p:nvSpPr>
        <p:spPr>
          <a:xfrm rot="10800000">
            <a:off x="6901143" y="5362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5" name="Rectangle 4"/>
          <p:cNvSpPr/>
          <p:nvPr/>
        </p:nvSpPr>
        <p:spPr>
          <a:xfrm rot="10800000">
            <a:off x="6753225" y="5667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3" name="Rectangle 292"/>
          <p:cNvSpPr/>
          <p:nvPr/>
        </p:nvSpPr>
        <p:spPr>
          <a:xfrm rot="10800000">
            <a:off x="6161555" y="5057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4" name="Rectangle 293"/>
          <p:cNvSpPr/>
          <p:nvPr/>
        </p:nvSpPr>
        <p:spPr>
          <a:xfrm rot="10800000">
            <a:off x="5865720" y="5057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6" name="Rectangle 275"/>
          <p:cNvSpPr/>
          <p:nvPr/>
        </p:nvSpPr>
        <p:spPr>
          <a:xfrm rot="10800000">
            <a:off x="6013637" y="5362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4" name="Rectangle 143"/>
          <p:cNvSpPr/>
          <p:nvPr/>
        </p:nvSpPr>
        <p:spPr>
          <a:xfrm rot="10800000">
            <a:off x="5569884" y="5667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9" name="Rectangle 448"/>
          <p:cNvSpPr/>
          <p:nvPr/>
        </p:nvSpPr>
        <p:spPr>
          <a:xfrm>
            <a:off x="7196979" y="1095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7" name="Rectangle 246"/>
          <p:cNvSpPr/>
          <p:nvPr/>
        </p:nvSpPr>
        <p:spPr>
          <a:xfrm rot="10800000">
            <a:off x="3646955" y="5972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52" name="TextBox 451"/>
          <p:cNvSpPr txBox="1"/>
          <p:nvPr/>
        </p:nvSpPr>
        <p:spPr>
          <a:xfrm>
            <a:off x="2315697" y="5972176"/>
            <a:ext cx="636778" cy="267287"/>
          </a:xfrm>
          <a:prstGeom prst="rect">
            <a:avLst/>
          </a:prstGeom>
          <a:noFill/>
        </p:spPr>
        <p:txBody>
          <a:bodyPr wrap="none" lIns="89885" tIns="44943" rIns="89885" bIns="44943" rtlCol="0">
            <a:spAutoFit/>
          </a:bodyPr>
          <a:lstStyle/>
          <a:p>
            <a:r>
              <a:rPr lang="en-US" sz="1147" b="1" dirty="0"/>
              <a:t>Row 15</a:t>
            </a:r>
          </a:p>
        </p:txBody>
      </p:sp>
      <p:sp>
        <p:nvSpPr>
          <p:cNvPr id="453" name="TextBox 452"/>
          <p:cNvSpPr txBox="1"/>
          <p:nvPr/>
        </p:nvSpPr>
        <p:spPr>
          <a:xfrm>
            <a:off x="2315697" y="5667376"/>
            <a:ext cx="636778" cy="267287"/>
          </a:xfrm>
          <a:prstGeom prst="rect">
            <a:avLst/>
          </a:prstGeom>
          <a:noFill/>
        </p:spPr>
        <p:txBody>
          <a:bodyPr wrap="none" lIns="89885" tIns="44943" rIns="89885" bIns="44943" rtlCol="0">
            <a:spAutoFit/>
          </a:bodyPr>
          <a:lstStyle/>
          <a:p>
            <a:r>
              <a:rPr lang="en-US" sz="1147" b="1" dirty="0"/>
              <a:t>Row 14</a:t>
            </a:r>
          </a:p>
        </p:txBody>
      </p:sp>
      <p:sp>
        <p:nvSpPr>
          <p:cNvPr id="454" name="TextBox 453"/>
          <p:cNvSpPr txBox="1"/>
          <p:nvPr/>
        </p:nvSpPr>
        <p:spPr>
          <a:xfrm>
            <a:off x="2315697" y="5362576"/>
            <a:ext cx="636778" cy="267287"/>
          </a:xfrm>
          <a:prstGeom prst="rect">
            <a:avLst/>
          </a:prstGeom>
          <a:noFill/>
        </p:spPr>
        <p:txBody>
          <a:bodyPr wrap="none" lIns="89885" tIns="44943" rIns="89885" bIns="44943" rtlCol="0">
            <a:spAutoFit/>
          </a:bodyPr>
          <a:lstStyle/>
          <a:p>
            <a:r>
              <a:rPr lang="en-US" sz="1147" b="1" dirty="0"/>
              <a:t>Row 13</a:t>
            </a:r>
          </a:p>
        </p:txBody>
      </p:sp>
      <p:sp>
        <p:nvSpPr>
          <p:cNvPr id="455" name="TextBox 454"/>
          <p:cNvSpPr txBox="1"/>
          <p:nvPr/>
        </p:nvSpPr>
        <p:spPr>
          <a:xfrm>
            <a:off x="2315697" y="5057776"/>
            <a:ext cx="636778" cy="267287"/>
          </a:xfrm>
          <a:prstGeom prst="rect">
            <a:avLst/>
          </a:prstGeom>
          <a:noFill/>
        </p:spPr>
        <p:txBody>
          <a:bodyPr wrap="none" lIns="89885" tIns="44943" rIns="89885" bIns="44943" rtlCol="0">
            <a:spAutoFit/>
          </a:bodyPr>
          <a:lstStyle/>
          <a:p>
            <a:r>
              <a:rPr lang="en-US" sz="1147" b="1" dirty="0"/>
              <a:t>Row 12</a:t>
            </a:r>
          </a:p>
        </p:txBody>
      </p:sp>
      <p:sp>
        <p:nvSpPr>
          <p:cNvPr id="456" name="TextBox 455"/>
          <p:cNvSpPr txBox="1"/>
          <p:nvPr/>
        </p:nvSpPr>
        <p:spPr>
          <a:xfrm>
            <a:off x="2315697" y="4752976"/>
            <a:ext cx="636778" cy="267287"/>
          </a:xfrm>
          <a:prstGeom prst="rect">
            <a:avLst/>
          </a:prstGeom>
          <a:noFill/>
        </p:spPr>
        <p:txBody>
          <a:bodyPr wrap="none" lIns="89885" tIns="44943" rIns="89885" bIns="44943" rtlCol="0">
            <a:spAutoFit/>
          </a:bodyPr>
          <a:lstStyle/>
          <a:p>
            <a:r>
              <a:rPr lang="en-US" sz="1147" b="1" dirty="0"/>
              <a:t>Row 11</a:t>
            </a:r>
          </a:p>
        </p:txBody>
      </p:sp>
      <p:sp>
        <p:nvSpPr>
          <p:cNvPr id="457" name="TextBox 456"/>
          <p:cNvSpPr txBox="1"/>
          <p:nvPr/>
        </p:nvSpPr>
        <p:spPr>
          <a:xfrm>
            <a:off x="2315697" y="4448176"/>
            <a:ext cx="636778" cy="267287"/>
          </a:xfrm>
          <a:prstGeom prst="rect">
            <a:avLst/>
          </a:prstGeom>
          <a:noFill/>
        </p:spPr>
        <p:txBody>
          <a:bodyPr wrap="none" lIns="89885" tIns="44943" rIns="89885" bIns="44943" rtlCol="0">
            <a:spAutoFit/>
          </a:bodyPr>
          <a:lstStyle/>
          <a:p>
            <a:r>
              <a:rPr lang="en-US" sz="1147" b="1" dirty="0"/>
              <a:t>Row 10</a:t>
            </a:r>
          </a:p>
        </p:txBody>
      </p:sp>
      <p:sp>
        <p:nvSpPr>
          <p:cNvPr id="458" name="TextBox 457"/>
          <p:cNvSpPr txBox="1"/>
          <p:nvPr/>
        </p:nvSpPr>
        <p:spPr>
          <a:xfrm>
            <a:off x="2315696" y="4143376"/>
            <a:ext cx="561438" cy="267287"/>
          </a:xfrm>
          <a:prstGeom prst="rect">
            <a:avLst/>
          </a:prstGeom>
          <a:noFill/>
        </p:spPr>
        <p:txBody>
          <a:bodyPr wrap="none" lIns="89885" tIns="44943" rIns="89885" bIns="44943" rtlCol="0">
            <a:spAutoFit/>
          </a:bodyPr>
          <a:lstStyle/>
          <a:p>
            <a:r>
              <a:rPr lang="en-US" sz="1147" b="1" dirty="0"/>
              <a:t>Row 9</a:t>
            </a:r>
          </a:p>
        </p:txBody>
      </p:sp>
      <p:sp>
        <p:nvSpPr>
          <p:cNvPr id="459" name="TextBox 458"/>
          <p:cNvSpPr txBox="1"/>
          <p:nvPr/>
        </p:nvSpPr>
        <p:spPr>
          <a:xfrm>
            <a:off x="2315696" y="3838576"/>
            <a:ext cx="561438" cy="267287"/>
          </a:xfrm>
          <a:prstGeom prst="rect">
            <a:avLst/>
          </a:prstGeom>
          <a:noFill/>
        </p:spPr>
        <p:txBody>
          <a:bodyPr wrap="none" lIns="89885" tIns="44943" rIns="89885" bIns="44943" rtlCol="0">
            <a:spAutoFit/>
          </a:bodyPr>
          <a:lstStyle/>
          <a:p>
            <a:r>
              <a:rPr lang="en-US" sz="1147" b="1" dirty="0"/>
              <a:t>Row 8</a:t>
            </a:r>
          </a:p>
        </p:txBody>
      </p:sp>
      <p:sp>
        <p:nvSpPr>
          <p:cNvPr id="460" name="TextBox 459"/>
          <p:cNvSpPr txBox="1"/>
          <p:nvPr/>
        </p:nvSpPr>
        <p:spPr>
          <a:xfrm>
            <a:off x="2315696" y="3533776"/>
            <a:ext cx="561438" cy="267287"/>
          </a:xfrm>
          <a:prstGeom prst="rect">
            <a:avLst/>
          </a:prstGeom>
          <a:noFill/>
        </p:spPr>
        <p:txBody>
          <a:bodyPr wrap="none" lIns="89885" tIns="44943" rIns="89885" bIns="44943" rtlCol="0">
            <a:spAutoFit/>
          </a:bodyPr>
          <a:lstStyle/>
          <a:p>
            <a:r>
              <a:rPr lang="en-US" sz="1147" b="1" dirty="0"/>
              <a:t>Row 7</a:t>
            </a:r>
          </a:p>
        </p:txBody>
      </p:sp>
      <p:sp>
        <p:nvSpPr>
          <p:cNvPr id="343" name="TextBox 342"/>
          <p:cNvSpPr txBox="1"/>
          <p:nvPr/>
        </p:nvSpPr>
        <p:spPr>
          <a:xfrm>
            <a:off x="2315696" y="3228976"/>
            <a:ext cx="561438" cy="267287"/>
          </a:xfrm>
          <a:prstGeom prst="rect">
            <a:avLst/>
          </a:prstGeom>
          <a:noFill/>
        </p:spPr>
        <p:txBody>
          <a:bodyPr wrap="none" lIns="89885" tIns="44943" rIns="89885" bIns="44943" rtlCol="0">
            <a:spAutoFit/>
          </a:bodyPr>
          <a:lstStyle/>
          <a:p>
            <a:r>
              <a:rPr lang="en-US" sz="1147" b="1" dirty="0"/>
              <a:t>Row 6</a:t>
            </a:r>
          </a:p>
        </p:txBody>
      </p:sp>
      <p:sp>
        <p:nvSpPr>
          <p:cNvPr id="395" name="TextBox 394"/>
          <p:cNvSpPr txBox="1"/>
          <p:nvPr/>
        </p:nvSpPr>
        <p:spPr>
          <a:xfrm>
            <a:off x="2315696" y="2924176"/>
            <a:ext cx="561438" cy="267287"/>
          </a:xfrm>
          <a:prstGeom prst="rect">
            <a:avLst/>
          </a:prstGeom>
          <a:noFill/>
        </p:spPr>
        <p:txBody>
          <a:bodyPr wrap="none" lIns="89885" tIns="44943" rIns="89885" bIns="44943" rtlCol="0">
            <a:spAutoFit/>
          </a:bodyPr>
          <a:lstStyle/>
          <a:p>
            <a:r>
              <a:rPr lang="en-US" sz="1147" b="1" dirty="0"/>
              <a:t>Row 5</a:t>
            </a:r>
          </a:p>
        </p:txBody>
      </p:sp>
      <p:sp>
        <p:nvSpPr>
          <p:cNvPr id="396" name="TextBox 395"/>
          <p:cNvSpPr txBox="1"/>
          <p:nvPr/>
        </p:nvSpPr>
        <p:spPr>
          <a:xfrm>
            <a:off x="2315696" y="2619376"/>
            <a:ext cx="561438" cy="267287"/>
          </a:xfrm>
          <a:prstGeom prst="rect">
            <a:avLst/>
          </a:prstGeom>
          <a:noFill/>
        </p:spPr>
        <p:txBody>
          <a:bodyPr wrap="none" lIns="89885" tIns="44943" rIns="89885" bIns="44943" rtlCol="0">
            <a:spAutoFit/>
          </a:bodyPr>
          <a:lstStyle/>
          <a:p>
            <a:r>
              <a:rPr lang="en-US" sz="1147" b="1" dirty="0"/>
              <a:t>Row 4</a:t>
            </a:r>
          </a:p>
        </p:txBody>
      </p:sp>
      <p:sp>
        <p:nvSpPr>
          <p:cNvPr id="397" name="TextBox 396"/>
          <p:cNvSpPr txBox="1"/>
          <p:nvPr/>
        </p:nvSpPr>
        <p:spPr>
          <a:xfrm>
            <a:off x="2315696" y="2314576"/>
            <a:ext cx="561438" cy="267287"/>
          </a:xfrm>
          <a:prstGeom prst="rect">
            <a:avLst/>
          </a:prstGeom>
          <a:noFill/>
        </p:spPr>
        <p:txBody>
          <a:bodyPr wrap="none" lIns="89885" tIns="44943" rIns="89885" bIns="44943" rtlCol="0">
            <a:spAutoFit/>
          </a:bodyPr>
          <a:lstStyle/>
          <a:p>
            <a:r>
              <a:rPr lang="en-US" sz="1147" b="1" dirty="0"/>
              <a:t>Row 3</a:t>
            </a:r>
          </a:p>
        </p:txBody>
      </p:sp>
      <p:sp>
        <p:nvSpPr>
          <p:cNvPr id="398" name="TextBox 397"/>
          <p:cNvSpPr txBox="1"/>
          <p:nvPr/>
        </p:nvSpPr>
        <p:spPr>
          <a:xfrm>
            <a:off x="2315696" y="2009776"/>
            <a:ext cx="561438" cy="267287"/>
          </a:xfrm>
          <a:prstGeom prst="rect">
            <a:avLst/>
          </a:prstGeom>
          <a:noFill/>
        </p:spPr>
        <p:txBody>
          <a:bodyPr wrap="none" lIns="89885" tIns="44943" rIns="89885" bIns="44943" rtlCol="0">
            <a:spAutoFit/>
          </a:bodyPr>
          <a:lstStyle/>
          <a:p>
            <a:r>
              <a:rPr lang="en-US" sz="1147" b="1" dirty="0"/>
              <a:t>Row 2</a:t>
            </a:r>
          </a:p>
        </p:txBody>
      </p:sp>
      <p:sp>
        <p:nvSpPr>
          <p:cNvPr id="399" name="TextBox 398"/>
          <p:cNvSpPr txBox="1"/>
          <p:nvPr/>
        </p:nvSpPr>
        <p:spPr>
          <a:xfrm>
            <a:off x="2315696" y="1704976"/>
            <a:ext cx="561438" cy="267287"/>
          </a:xfrm>
          <a:prstGeom prst="rect">
            <a:avLst/>
          </a:prstGeom>
          <a:noFill/>
        </p:spPr>
        <p:txBody>
          <a:bodyPr wrap="none" lIns="89885" tIns="44943" rIns="89885" bIns="44943" rtlCol="0">
            <a:spAutoFit/>
          </a:bodyPr>
          <a:lstStyle/>
          <a:p>
            <a:r>
              <a:rPr lang="en-US" sz="1147" b="1" dirty="0"/>
              <a:t>Row 1</a:t>
            </a:r>
          </a:p>
        </p:txBody>
      </p:sp>
      <p:sp>
        <p:nvSpPr>
          <p:cNvPr id="400" name="TextBox 399"/>
          <p:cNvSpPr txBox="1"/>
          <p:nvPr/>
        </p:nvSpPr>
        <p:spPr>
          <a:xfrm>
            <a:off x="2315696" y="1400176"/>
            <a:ext cx="561438" cy="267287"/>
          </a:xfrm>
          <a:prstGeom prst="rect">
            <a:avLst/>
          </a:prstGeom>
          <a:noFill/>
        </p:spPr>
        <p:txBody>
          <a:bodyPr wrap="none" lIns="89885" tIns="44943" rIns="89885" bIns="44943" rtlCol="0">
            <a:spAutoFit/>
          </a:bodyPr>
          <a:lstStyle/>
          <a:p>
            <a:r>
              <a:rPr lang="en-US" sz="1147" b="1" dirty="0"/>
              <a:t>Row 0</a:t>
            </a:r>
          </a:p>
        </p:txBody>
      </p:sp>
      <p:sp>
        <p:nvSpPr>
          <p:cNvPr id="401" name="TextBox 400"/>
          <p:cNvSpPr txBox="1"/>
          <p:nvPr/>
        </p:nvSpPr>
        <p:spPr>
          <a:xfrm>
            <a:off x="2241737" y="790577"/>
            <a:ext cx="813547" cy="620332"/>
          </a:xfrm>
          <a:prstGeom prst="rect">
            <a:avLst/>
          </a:prstGeom>
          <a:noFill/>
        </p:spPr>
        <p:txBody>
          <a:bodyPr wrap="square" lIns="89885" tIns="44943" rIns="89885" bIns="44943" rtlCol="0">
            <a:spAutoFit/>
          </a:bodyPr>
          <a:lstStyle/>
          <a:p>
            <a:pPr algn="ctr"/>
            <a:r>
              <a:rPr lang="en-US" sz="1147" b="1" dirty="0"/>
              <a:t>Row 15*</a:t>
            </a:r>
          </a:p>
          <a:p>
            <a:pPr algn="ctr"/>
            <a:r>
              <a:rPr lang="en-US" sz="1147" b="1" i="1" dirty="0"/>
              <a:t>*wrap-around</a:t>
            </a:r>
          </a:p>
        </p:txBody>
      </p:sp>
      <p:sp>
        <p:nvSpPr>
          <p:cNvPr id="277" name="Rectangle 276"/>
          <p:cNvSpPr/>
          <p:nvPr/>
        </p:nvSpPr>
        <p:spPr>
          <a:xfrm rot="10800000">
            <a:off x="5421966" y="5362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0" name="Rectangle 239"/>
          <p:cNvSpPr/>
          <p:nvPr/>
        </p:nvSpPr>
        <p:spPr>
          <a:xfrm rot="10800000">
            <a:off x="5421966" y="5972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7" name="Rectangle 296"/>
          <p:cNvSpPr/>
          <p:nvPr/>
        </p:nvSpPr>
        <p:spPr>
          <a:xfrm rot="10800000">
            <a:off x="4978214" y="5057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3" name="Rectangle 142"/>
          <p:cNvSpPr/>
          <p:nvPr/>
        </p:nvSpPr>
        <p:spPr>
          <a:xfrm rot="10800000">
            <a:off x="5274049" y="5667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9" name="Rectangle 278"/>
          <p:cNvSpPr/>
          <p:nvPr/>
        </p:nvSpPr>
        <p:spPr>
          <a:xfrm rot="10800000">
            <a:off x="5139578" y="5362575"/>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7" name="Rectangle 326"/>
          <p:cNvSpPr/>
          <p:nvPr/>
        </p:nvSpPr>
        <p:spPr>
          <a:xfrm rot="10800000">
            <a:off x="6457390" y="4448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2" name="Rectangle 201"/>
          <p:cNvSpPr/>
          <p:nvPr/>
        </p:nvSpPr>
        <p:spPr>
          <a:xfrm>
            <a:off x="3942791"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7" name="Rectangle 146"/>
          <p:cNvSpPr/>
          <p:nvPr/>
        </p:nvSpPr>
        <p:spPr>
          <a:xfrm>
            <a:off x="4978214"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2" name="Rectangle 161"/>
          <p:cNvSpPr/>
          <p:nvPr/>
        </p:nvSpPr>
        <p:spPr>
          <a:xfrm>
            <a:off x="6753226"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2" name="Rectangle 171"/>
          <p:cNvSpPr/>
          <p:nvPr/>
        </p:nvSpPr>
        <p:spPr>
          <a:xfrm>
            <a:off x="3499038"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1" name="Rectangle 170"/>
          <p:cNvSpPr/>
          <p:nvPr/>
        </p:nvSpPr>
        <p:spPr>
          <a:xfrm>
            <a:off x="3794873"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9" name="Rectangle 168"/>
          <p:cNvSpPr/>
          <p:nvPr/>
        </p:nvSpPr>
        <p:spPr>
          <a:xfrm>
            <a:off x="3646955"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8" name="Rectangle 177"/>
          <p:cNvSpPr/>
          <p:nvPr/>
        </p:nvSpPr>
        <p:spPr>
          <a:xfrm>
            <a:off x="4386544"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9" name="Rectangle 178"/>
          <p:cNvSpPr/>
          <p:nvPr/>
        </p:nvSpPr>
        <p:spPr>
          <a:xfrm>
            <a:off x="4978214"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5" name="Rectangle 184"/>
          <p:cNvSpPr/>
          <p:nvPr/>
        </p:nvSpPr>
        <p:spPr>
          <a:xfrm>
            <a:off x="5274050" y="2009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1" name="Rectangle 180"/>
          <p:cNvSpPr/>
          <p:nvPr/>
        </p:nvSpPr>
        <p:spPr>
          <a:xfrm>
            <a:off x="5421967" y="2314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4" name="Rectangle 173"/>
          <p:cNvSpPr/>
          <p:nvPr/>
        </p:nvSpPr>
        <p:spPr>
          <a:xfrm>
            <a:off x="4534461" y="2314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3" name="Rectangle 172"/>
          <p:cNvSpPr/>
          <p:nvPr/>
        </p:nvSpPr>
        <p:spPr>
          <a:xfrm>
            <a:off x="4238626" y="2314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3" name="Rectangle 212"/>
          <p:cNvSpPr/>
          <p:nvPr/>
        </p:nvSpPr>
        <p:spPr>
          <a:xfrm>
            <a:off x="4978214" y="2619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0" name="Rectangle 209"/>
          <p:cNvSpPr/>
          <p:nvPr/>
        </p:nvSpPr>
        <p:spPr>
          <a:xfrm>
            <a:off x="4830297" y="2924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9" name="Rectangle 208"/>
          <p:cNvSpPr/>
          <p:nvPr/>
        </p:nvSpPr>
        <p:spPr>
          <a:xfrm>
            <a:off x="5126132"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5" name="Rectangle 214"/>
          <p:cNvSpPr/>
          <p:nvPr/>
        </p:nvSpPr>
        <p:spPr>
          <a:xfrm>
            <a:off x="5421967" y="2924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8" name="Rectangle 347"/>
          <p:cNvSpPr/>
          <p:nvPr/>
        </p:nvSpPr>
        <p:spPr>
          <a:xfrm>
            <a:off x="3794873" y="3228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5" name="Rectangle 344"/>
          <p:cNvSpPr/>
          <p:nvPr/>
        </p:nvSpPr>
        <p:spPr>
          <a:xfrm>
            <a:off x="3942791"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1" name="Rectangle 360"/>
          <p:cNvSpPr/>
          <p:nvPr/>
        </p:nvSpPr>
        <p:spPr>
          <a:xfrm>
            <a:off x="6013638"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9" name="Rectangle 378"/>
          <p:cNvSpPr/>
          <p:nvPr/>
        </p:nvSpPr>
        <p:spPr>
          <a:xfrm rot="10800000">
            <a:off x="6605308" y="4143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6" name="Rectangle 345"/>
          <p:cNvSpPr/>
          <p:nvPr/>
        </p:nvSpPr>
        <p:spPr>
          <a:xfrm>
            <a:off x="3646955" y="3533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0" name="Rectangle 439"/>
          <p:cNvSpPr/>
          <p:nvPr/>
        </p:nvSpPr>
        <p:spPr>
          <a:xfrm rot="10800000">
            <a:off x="4386544" y="3838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1" name="Rectangle 430"/>
          <p:cNvSpPr/>
          <p:nvPr/>
        </p:nvSpPr>
        <p:spPr>
          <a:xfrm rot="10800000">
            <a:off x="6457391" y="3838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2" name="Rectangle 431"/>
          <p:cNvSpPr/>
          <p:nvPr/>
        </p:nvSpPr>
        <p:spPr>
          <a:xfrm rot="10800000">
            <a:off x="6753226" y="3838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5" name="Rectangle 444"/>
          <p:cNvSpPr/>
          <p:nvPr/>
        </p:nvSpPr>
        <p:spPr>
          <a:xfrm rot="10800000">
            <a:off x="7344897" y="3838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9" name="Rectangle 388"/>
          <p:cNvSpPr/>
          <p:nvPr/>
        </p:nvSpPr>
        <p:spPr>
          <a:xfrm rot="10800000">
            <a:off x="3942790" y="4143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2" name="Rectangle 391"/>
          <p:cNvSpPr/>
          <p:nvPr/>
        </p:nvSpPr>
        <p:spPr>
          <a:xfrm rot="10800000">
            <a:off x="3351119" y="4143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5" name="Rectangle 74"/>
          <p:cNvSpPr/>
          <p:nvPr/>
        </p:nvSpPr>
        <p:spPr>
          <a:xfrm>
            <a:off x="2907367" y="1400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2" name="Rectangle 321"/>
          <p:cNvSpPr/>
          <p:nvPr/>
        </p:nvSpPr>
        <p:spPr>
          <a:xfrm rot="10800000">
            <a:off x="3351119" y="4752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0" name="Rectangle 389"/>
          <p:cNvSpPr/>
          <p:nvPr/>
        </p:nvSpPr>
        <p:spPr>
          <a:xfrm rot="10800000">
            <a:off x="3646955" y="4143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2" name="TextBox 401">
            <a:extLst>
              <a:ext uri="{FF2B5EF4-FFF2-40B4-BE49-F238E27FC236}">
                <a16:creationId xmlns:a16="http://schemas.microsoft.com/office/drawing/2014/main" id="{12EF8E23-73E8-4BDA-A74C-2C2937C511CA}"/>
              </a:ext>
            </a:extLst>
          </p:cNvPr>
          <p:cNvSpPr txBox="1"/>
          <p:nvPr/>
        </p:nvSpPr>
        <p:spPr>
          <a:xfrm>
            <a:off x="3874480" y="757475"/>
            <a:ext cx="3551935" cy="335126"/>
          </a:xfrm>
          <a:prstGeom prst="rect">
            <a:avLst/>
          </a:prstGeom>
          <a:noFill/>
        </p:spPr>
        <p:txBody>
          <a:bodyPr wrap="none" lIns="89885" tIns="44943" rIns="89885" bIns="44943" rtlCol="0">
            <a:spAutoFit/>
          </a:bodyPr>
          <a:lstStyle/>
          <a:p>
            <a:r>
              <a:rPr lang="en-US" sz="1588" b="1" i="1" dirty="0"/>
              <a:t>Natural Topography #3: High Dispersion</a:t>
            </a:r>
          </a:p>
        </p:txBody>
      </p:sp>
      <p:sp>
        <p:nvSpPr>
          <p:cNvPr id="211" name="Rectangle 210"/>
          <p:cNvSpPr/>
          <p:nvPr/>
        </p:nvSpPr>
        <p:spPr>
          <a:xfrm>
            <a:off x="4090708" y="2619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2" name="Rectangle 211"/>
          <p:cNvSpPr/>
          <p:nvPr/>
        </p:nvSpPr>
        <p:spPr>
          <a:xfrm>
            <a:off x="4386544" y="2619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4" name="Rectangle 213"/>
          <p:cNvSpPr/>
          <p:nvPr/>
        </p:nvSpPr>
        <p:spPr>
          <a:xfrm>
            <a:off x="4682379" y="2619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1" name="Rectangle 220"/>
          <p:cNvSpPr/>
          <p:nvPr/>
        </p:nvSpPr>
        <p:spPr>
          <a:xfrm>
            <a:off x="6161555" y="2619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4" name="Rectangle 353"/>
          <p:cNvSpPr/>
          <p:nvPr/>
        </p:nvSpPr>
        <p:spPr>
          <a:xfrm>
            <a:off x="4090708" y="3228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6" name="Rectangle 355"/>
          <p:cNvSpPr/>
          <p:nvPr/>
        </p:nvSpPr>
        <p:spPr>
          <a:xfrm>
            <a:off x="4978214" y="3228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2" name="Rectangle 361"/>
          <p:cNvSpPr/>
          <p:nvPr/>
        </p:nvSpPr>
        <p:spPr>
          <a:xfrm>
            <a:off x="5274050" y="3228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1" name="Rectangle 350"/>
          <p:cNvSpPr/>
          <p:nvPr/>
        </p:nvSpPr>
        <p:spPr>
          <a:xfrm>
            <a:off x="4534461" y="3533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3" name="Rectangle 352"/>
          <p:cNvSpPr/>
          <p:nvPr/>
        </p:nvSpPr>
        <p:spPr>
          <a:xfrm>
            <a:off x="4830297" y="3533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9" name="Rectangle 358"/>
          <p:cNvSpPr/>
          <p:nvPr/>
        </p:nvSpPr>
        <p:spPr>
          <a:xfrm>
            <a:off x="5717803" y="3533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9" name="Rectangle 438"/>
          <p:cNvSpPr/>
          <p:nvPr/>
        </p:nvSpPr>
        <p:spPr>
          <a:xfrm rot="10800000">
            <a:off x="4090708" y="3838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8" name="Rectangle 437"/>
          <p:cNvSpPr/>
          <p:nvPr/>
        </p:nvSpPr>
        <p:spPr>
          <a:xfrm rot="10800000">
            <a:off x="4682379" y="3838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6" name="Rectangle 435"/>
          <p:cNvSpPr/>
          <p:nvPr/>
        </p:nvSpPr>
        <p:spPr>
          <a:xfrm rot="10800000">
            <a:off x="5569885" y="3838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4" name="Rectangle 433"/>
          <p:cNvSpPr/>
          <p:nvPr/>
        </p:nvSpPr>
        <p:spPr>
          <a:xfrm rot="10800000">
            <a:off x="5865720" y="3838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3" name="Rectangle 432"/>
          <p:cNvSpPr/>
          <p:nvPr/>
        </p:nvSpPr>
        <p:spPr>
          <a:xfrm rot="10800000">
            <a:off x="6161555" y="3838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8" name="Rectangle 387"/>
          <p:cNvSpPr/>
          <p:nvPr/>
        </p:nvSpPr>
        <p:spPr>
          <a:xfrm rot="10800000">
            <a:off x="4534460" y="4143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5" name="Rectangle 384"/>
          <p:cNvSpPr/>
          <p:nvPr/>
        </p:nvSpPr>
        <p:spPr>
          <a:xfrm rot="10800000">
            <a:off x="5126131" y="4143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3" name="Rectangle 382"/>
          <p:cNvSpPr/>
          <p:nvPr/>
        </p:nvSpPr>
        <p:spPr>
          <a:xfrm rot="10800000">
            <a:off x="5421966" y="4143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4" name="Rectangle 383"/>
          <p:cNvSpPr/>
          <p:nvPr/>
        </p:nvSpPr>
        <p:spPr>
          <a:xfrm rot="10800000">
            <a:off x="5717802" y="4143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2" name="Rectangle 381"/>
          <p:cNvSpPr/>
          <p:nvPr/>
        </p:nvSpPr>
        <p:spPr>
          <a:xfrm rot="10800000">
            <a:off x="6013637" y="4143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1" name="Rectangle 380"/>
          <p:cNvSpPr/>
          <p:nvPr/>
        </p:nvSpPr>
        <p:spPr>
          <a:xfrm rot="10800000">
            <a:off x="6309472" y="4143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4" name="Rectangle 333"/>
          <p:cNvSpPr/>
          <p:nvPr/>
        </p:nvSpPr>
        <p:spPr>
          <a:xfrm rot="10800000">
            <a:off x="4682378" y="4448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1" name="Rectangle 330"/>
          <p:cNvSpPr/>
          <p:nvPr/>
        </p:nvSpPr>
        <p:spPr>
          <a:xfrm rot="10800000">
            <a:off x="5274049" y="4448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0" name="Rectangle 329"/>
          <p:cNvSpPr/>
          <p:nvPr/>
        </p:nvSpPr>
        <p:spPr>
          <a:xfrm rot="10800000">
            <a:off x="5865719" y="4448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9" name="Rectangle 328"/>
          <p:cNvSpPr/>
          <p:nvPr/>
        </p:nvSpPr>
        <p:spPr>
          <a:xfrm rot="10800000">
            <a:off x="6161555" y="4448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5" name="Rectangle 314"/>
          <p:cNvSpPr/>
          <p:nvPr/>
        </p:nvSpPr>
        <p:spPr>
          <a:xfrm rot="10800000">
            <a:off x="5126131" y="4752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3" name="Rectangle 312"/>
          <p:cNvSpPr/>
          <p:nvPr/>
        </p:nvSpPr>
        <p:spPr>
          <a:xfrm rot="10800000">
            <a:off x="5421966" y="4752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4" name="Rectangle 313"/>
          <p:cNvSpPr/>
          <p:nvPr/>
        </p:nvSpPr>
        <p:spPr>
          <a:xfrm rot="10800000">
            <a:off x="5717802" y="4752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2" name="Rectangle 311"/>
          <p:cNvSpPr/>
          <p:nvPr/>
        </p:nvSpPr>
        <p:spPr>
          <a:xfrm rot="10800000">
            <a:off x="6013637" y="4752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1" name="Rectangle 310"/>
          <p:cNvSpPr/>
          <p:nvPr/>
        </p:nvSpPr>
        <p:spPr>
          <a:xfrm rot="10800000">
            <a:off x="6309472" y="4752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 name="Rectangle 14">
            <a:extLst>
              <a:ext uri="{FF2B5EF4-FFF2-40B4-BE49-F238E27FC236}">
                <a16:creationId xmlns:a16="http://schemas.microsoft.com/office/drawing/2014/main" id="{DDE32472-D301-4119-9B3F-FB2E6E2D3F68}"/>
              </a:ext>
            </a:extLst>
          </p:cNvPr>
          <p:cNvSpPr/>
          <p:nvPr/>
        </p:nvSpPr>
        <p:spPr>
          <a:xfrm>
            <a:off x="4078245" y="2635795"/>
            <a:ext cx="2527060" cy="2392526"/>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p:cNvSpPr/>
          <p:nvPr/>
        </p:nvSpPr>
        <p:spPr>
          <a:xfrm>
            <a:off x="4386544" y="1400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8" name="Rectangle 147"/>
          <p:cNvSpPr/>
          <p:nvPr/>
        </p:nvSpPr>
        <p:spPr>
          <a:xfrm>
            <a:off x="4682379" y="1400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4" name="Rectangle 153"/>
          <p:cNvSpPr/>
          <p:nvPr/>
        </p:nvSpPr>
        <p:spPr>
          <a:xfrm>
            <a:off x="5569885" y="1400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8" name="Rectangle 257"/>
          <p:cNvSpPr/>
          <p:nvPr/>
        </p:nvSpPr>
        <p:spPr>
          <a:xfrm>
            <a:off x="4238626" y="1704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0" name="Rectangle 259"/>
          <p:cNvSpPr/>
          <p:nvPr/>
        </p:nvSpPr>
        <p:spPr>
          <a:xfrm>
            <a:off x="5126132" y="1704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2" name="Rectangle 261"/>
          <p:cNvSpPr/>
          <p:nvPr/>
        </p:nvSpPr>
        <p:spPr>
          <a:xfrm>
            <a:off x="5421967" y="1704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0" name="Rectangle 179"/>
          <p:cNvSpPr/>
          <p:nvPr/>
        </p:nvSpPr>
        <p:spPr>
          <a:xfrm>
            <a:off x="4682379" y="2009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7" name="Rectangle 186"/>
          <p:cNvSpPr/>
          <p:nvPr/>
        </p:nvSpPr>
        <p:spPr>
          <a:xfrm>
            <a:off x="6161555" y="2009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3" name="Rectangle 182"/>
          <p:cNvSpPr/>
          <p:nvPr/>
        </p:nvSpPr>
        <p:spPr>
          <a:xfrm>
            <a:off x="6309473" y="2314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4" name="Rectangle 403">
            <a:extLst>
              <a:ext uri="{FF2B5EF4-FFF2-40B4-BE49-F238E27FC236}">
                <a16:creationId xmlns:a16="http://schemas.microsoft.com/office/drawing/2014/main" id="{48656DB0-06E0-4F8E-BC53-9DC29886173D}"/>
              </a:ext>
            </a:extLst>
          </p:cNvPr>
          <p:cNvSpPr/>
          <p:nvPr/>
        </p:nvSpPr>
        <p:spPr>
          <a:xfrm>
            <a:off x="4088558" y="1404281"/>
            <a:ext cx="2527060" cy="1215090"/>
          </a:xfrm>
          <a:prstGeom prst="rect">
            <a:avLst/>
          </a:prstGeom>
          <a:noFill/>
          <a:ln w="28575">
            <a:solidFill>
              <a:srgbClr val="FF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Rectangle 404">
            <a:extLst>
              <a:ext uri="{FF2B5EF4-FFF2-40B4-BE49-F238E27FC236}">
                <a16:creationId xmlns:a16="http://schemas.microsoft.com/office/drawing/2014/main" id="{A1D2A539-37D1-4987-ACAC-F06E1A25BDEA}"/>
              </a:ext>
            </a:extLst>
          </p:cNvPr>
          <p:cNvSpPr/>
          <p:nvPr/>
        </p:nvSpPr>
        <p:spPr>
          <a:xfrm>
            <a:off x="4085309" y="5057773"/>
            <a:ext cx="2527060" cy="1215090"/>
          </a:xfrm>
          <a:prstGeom prst="rect">
            <a:avLst/>
          </a:prstGeom>
          <a:noFill/>
          <a:ln w="28575">
            <a:solidFill>
              <a:srgbClr val="FF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B09FB21D-835A-4964-BFDD-B7860006E24E}"/>
              </a:ext>
            </a:extLst>
          </p:cNvPr>
          <p:cNvCxnSpPr>
            <a:cxnSpLocks/>
            <a:endCxn id="15" idx="3"/>
          </p:cNvCxnSpPr>
          <p:nvPr/>
        </p:nvCxnSpPr>
        <p:spPr>
          <a:xfrm flipV="1">
            <a:off x="4078245" y="3832058"/>
            <a:ext cx="2527060" cy="6516"/>
          </a:xfrm>
          <a:prstGeom prst="line">
            <a:avLst/>
          </a:prstGeom>
          <a:ln w="28575">
            <a:solidFill>
              <a:srgbClr val="C00000"/>
            </a:solidFill>
            <a:prstDash val="sysDash"/>
          </a:ln>
        </p:spPr>
        <p:style>
          <a:lnRef idx="1">
            <a:schemeClr val="accent1"/>
          </a:lnRef>
          <a:fillRef idx="0">
            <a:schemeClr val="accent1"/>
          </a:fillRef>
          <a:effectRef idx="0">
            <a:schemeClr val="accent1"/>
          </a:effectRef>
          <a:fontRef idx="minor">
            <a:schemeClr val="tx1"/>
          </a:fontRef>
        </p:style>
      </p:cxnSp>
      <p:sp>
        <p:nvSpPr>
          <p:cNvPr id="20" name="Arrow: Curved Right 19">
            <a:extLst>
              <a:ext uri="{FF2B5EF4-FFF2-40B4-BE49-F238E27FC236}">
                <a16:creationId xmlns:a16="http://schemas.microsoft.com/office/drawing/2014/main" id="{ADC7A955-DD24-43CC-BBCB-31337712ED36}"/>
              </a:ext>
            </a:extLst>
          </p:cNvPr>
          <p:cNvSpPr/>
          <p:nvPr/>
        </p:nvSpPr>
        <p:spPr>
          <a:xfrm>
            <a:off x="3476874" y="4581819"/>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6" name="Arrow: Curved Right 405">
            <a:extLst>
              <a:ext uri="{FF2B5EF4-FFF2-40B4-BE49-F238E27FC236}">
                <a16:creationId xmlns:a16="http://schemas.microsoft.com/office/drawing/2014/main" id="{E260DF76-16DC-4029-9408-F36A359055E8}"/>
              </a:ext>
            </a:extLst>
          </p:cNvPr>
          <p:cNvSpPr/>
          <p:nvPr/>
        </p:nvSpPr>
        <p:spPr>
          <a:xfrm flipH="1" flipV="1">
            <a:off x="6645431" y="1953552"/>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9" name="Arrow: Curved Right 418">
            <a:extLst>
              <a:ext uri="{FF2B5EF4-FFF2-40B4-BE49-F238E27FC236}">
                <a16:creationId xmlns:a16="http://schemas.microsoft.com/office/drawing/2014/main" id="{BAB26851-3BA3-452A-AAB7-4DFACE4CCD69}"/>
              </a:ext>
            </a:extLst>
          </p:cNvPr>
          <p:cNvSpPr/>
          <p:nvPr/>
        </p:nvSpPr>
        <p:spPr>
          <a:xfrm flipH="1">
            <a:off x="6646176" y="4588832"/>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5" name="Arrow: Curved Right 424">
            <a:extLst>
              <a:ext uri="{FF2B5EF4-FFF2-40B4-BE49-F238E27FC236}">
                <a16:creationId xmlns:a16="http://schemas.microsoft.com/office/drawing/2014/main" id="{CE66CAAC-1824-443E-9D76-DBABD252C334}"/>
              </a:ext>
            </a:extLst>
          </p:cNvPr>
          <p:cNvSpPr/>
          <p:nvPr/>
        </p:nvSpPr>
        <p:spPr>
          <a:xfrm flipV="1">
            <a:off x="3475583" y="1962060"/>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9" name="TextBox 468">
            <a:extLst>
              <a:ext uri="{FF2B5EF4-FFF2-40B4-BE49-F238E27FC236}">
                <a16:creationId xmlns:a16="http://schemas.microsoft.com/office/drawing/2014/main" id="{47FC9850-D086-42FA-AD23-2699F90FC59F}"/>
              </a:ext>
            </a:extLst>
          </p:cNvPr>
          <p:cNvSpPr txBox="1"/>
          <p:nvPr/>
        </p:nvSpPr>
        <p:spPr>
          <a:xfrm>
            <a:off x="332590" y="267357"/>
            <a:ext cx="1842748" cy="523220"/>
          </a:xfrm>
          <a:prstGeom prst="rect">
            <a:avLst/>
          </a:prstGeom>
          <a:noFill/>
        </p:spPr>
        <p:txBody>
          <a:bodyPr wrap="none" rtlCol="0">
            <a:spAutoFit/>
          </a:bodyPr>
          <a:lstStyle/>
          <a:p>
            <a:pPr algn="ctr"/>
            <a:r>
              <a:rPr lang="en-US" sz="1400" dirty="0"/>
              <a:t>Natural Topography #3</a:t>
            </a:r>
          </a:p>
          <a:p>
            <a:pPr algn="ctr"/>
            <a:r>
              <a:rPr lang="en-US" sz="1400" i="1" dirty="0"/>
              <a:t>Version (a)</a:t>
            </a:r>
          </a:p>
        </p:txBody>
      </p:sp>
    </p:spTree>
    <p:extLst>
      <p:ext uri="{BB962C8B-B14F-4D97-AF65-F5344CB8AC3E}">
        <p14:creationId xmlns:p14="http://schemas.microsoft.com/office/powerpoint/2010/main" val="42040963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p:cNvSpPr/>
          <p:nvPr/>
        </p:nvSpPr>
        <p:spPr>
          <a:xfrm>
            <a:off x="3650878" y="876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7" name="Rectangle 76"/>
          <p:cNvSpPr/>
          <p:nvPr/>
        </p:nvSpPr>
        <p:spPr>
          <a:xfrm>
            <a:off x="4242548" y="876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8" name="Rectangle 77"/>
          <p:cNvSpPr/>
          <p:nvPr/>
        </p:nvSpPr>
        <p:spPr>
          <a:xfrm>
            <a:off x="3946713" y="876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 name="Rectangle 34"/>
          <p:cNvSpPr/>
          <p:nvPr/>
        </p:nvSpPr>
        <p:spPr>
          <a:xfrm>
            <a:off x="3502960"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 name="Rectangle 35"/>
          <p:cNvSpPr/>
          <p:nvPr/>
        </p:nvSpPr>
        <p:spPr>
          <a:xfrm>
            <a:off x="3798795"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 name="Rectangle 36"/>
          <p:cNvSpPr/>
          <p:nvPr/>
        </p:nvSpPr>
        <p:spPr>
          <a:xfrm>
            <a:off x="4094630"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 name="Rectangle 37"/>
          <p:cNvSpPr/>
          <p:nvPr/>
        </p:nvSpPr>
        <p:spPr>
          <a:xfrm>
            <a:off x="4390466"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 name="Rectangle 38"/>
          <p:cNvSpPr/>
          <p:nvPr/>
        </p:nvSpPr>
        <p:spPr>
          <a:xfrm>
            <a:off x="4982136"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 name="Rectangle 39"/>
          <p:cNvSpPr/>
          <p:nvPr/>
        </p:nvSpPr>
        <p:spPr>
          <a:xfrm>
            <a:off x="5277972"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 name="Rectangle 40"/>
          <p:cNvSpPr/>
          <p:nvPr/>
        </p:nvSpPr>
        <p:spPr>
          <a:xfrm>
            <a:off x="4686301"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 name="Rectangle 41"/>
          <p:cNvSpPr/>
          <p:nvPr/>
        </p:nvSpPr>
        <p:spPr>
          <a:xfrm>
            <a:off x="5573807"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4" name="Rectangle 123"/>
          <p:cNvSpPr/>
          <p:nvPr/>
        </p:nvSpPr>
        <p:spPr>
          <a:xfrm>
            <a:off x="5869642"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5" name="Rectangle 124"/>
          <p:cNvSpPr/>
          <p:nvPr/>
        </p:nvSpPr>
        <p:spPr>
          <a:xfrm>
            <a:off x="6165478"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6" name="Rectangle 125"/>
          <p:cNvSpPr/>
          <p:nvPr/>
        </p:nvSpPr>
        <p:spPr>
          <a:xfrm>
            <a:off x="6461313"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7" name="Rectangle 126"/>
          <p:cNvSpPr/>
          <p:nvPr/>
        </p:nvSpPr>
        <p:spPr>
          <a:xfrm>
            <a:off x="6757148"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8" name="Rectangle 127"/>
          <p:cNvSpPr/>
          <p:nvPr/>
        </p:nvSpPr>
        <p:spPr>
          <a:xfrm>
            <a:off x="7348819"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9" name="Rectangle 128"/>
          <p:cNvSpPr/>
          <p:nvPr/>
        </p:nvSpPr>
        <p:spPr>
          <a:xfrm>
            <a:off x="7940489"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30" name="Rectangle 129"/>
          <p:cNvSpPr/>
          <p:nvPr/>
        </p:nvSpPr>
        <p:spPr>
          <a:xfrm>
            <a:off x="7052983"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3" name="Rectangle 152"/>
          <p:cNvSpPr/>
          <p:nvPr/>
        </p:nvSpPr>
        <p:spPr>
          <a:xfrm>
            <a:off x="5721725" y="876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5" name="Rectangle 154"/>
          <p:cNvSpPr/>
          <p:nvPr/>
        </p:nvSpPr>
        <p:spPr>
          <a:xfrm>
            <a:off x="6609230" y="876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6" name="Rectangle 155"/>
          <p:cNvSpPr/>
          <p:nvPr/>
        </p:nvSpPr>
        <p:spPr>
          <a:xfrm>
            <a:off x="6313395" y="876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3" name="Rectangle 162"/>
          <p:cNvSpPr/>
          <p:nvPr/>
        </p:nvSpPr>
        <p:spPr>
          <a:xfrm>
            <a:off x="7792572" y="876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4" name="Rectangle 163"/>
          <p:cNvSpPr/>
          <p:nvPr/>
        </p:nvSpPr>
        <p:spPr>
          <a:xfrm>
            <a:off x="7496736" y="876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5" name="Rectangle 164"/>
          <p:cNvSpPr/>
          <p:nvPr/>
        </p:nvSpPr>
        <p:spPr>
          <a:xfrm>
            <a:off x="8088407" y="8762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 name="Rectangle 2"/>
          <p:cNvSpPr/>
          <p:nvPr/>
        </p:nvSpPr>
        <p:spPr>
          <a:xfrm rot="10800000">
            <a:off x="7496735"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 name="Rectangle 3"/>
          <p:cNvSpPr/>
          <p:nvPr/>
        </p:nvSpPr>
        <p:spPr>
          <a:xfrm rot="10800000">
            <a:off x="6905065"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1" name="Rectangle 140"/>
          <p:cNvSpPr/>
          <p:nvPr/>
        </p:nvSpPr>
        <p:spPr>
          <a:xfrm rot="10800000">
            <a:off x="6609230"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2" name="Rectangle 141"/>
          <p:cNvSpPr/>
          <p:nvPr/>
        </p:nvSpPr>
        <p:spPr>
          <a:xfrm rot="10800000">
            <a:off x="6313394"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9" name="Rectangle 148"/>
          <p:cNvSpPr/>
          <p:nvPr/>
        </p:nvSpPr>
        <p:spPr>
          <a:xfrm rot="10800000">
            <a:off x="5425888"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7" name="Rectangle 156"/>
          <p:cNvSpPr/>
          <p:nvPr/>
        </p:nvSpPr>
        <p:spPr>
          <a:xfrm rot="10800000">
            <a:off x="4242547" y="5143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8" name="Rectangle 157"/>
          <p:cNvSpPr/>
          <p:nvPr/>
        </p:nvSpPr>
        <p:spPr>
          <a:xfrm rot="10800000">
            <a:off x="3946712"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9" name="Rectangle 158"/>
          <p:cNvSpPr/>
          <p:nvPr/>
        </p:nvSpPr>
        <p:spPr>
          <a:xfrm rot="10800000">
            <a:off x="3355041"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6" name="Rectangle 165"/>
          <p:cNvSpPr/>
          <p:nvPr/>
        </p:nvSpPr>
        <p:spPr>
          <a:xfrm rot="10800000">
            <a:off x="8088406" y="5143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7" name="Rectangle 166"/>
          <p:cNvSpPr/>
          <p:nvPr/>
        </p:nvSpPr>
        <p:spPr>
          <a:xfrm>
            <a:off x="3798795" y="1790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8" name="Rectangle 167"/>
          <p:cNvSpPr/>
          <p:nvPr/>
        </p:nvSpPr>
        <p:spPr>
          <a:xfrm>
            <a:off x="4390466" y="1790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0" name="Rectangle 169"/>
          <p:cNvSpPr/>
          <p:nvPr/>
        </p:nvSpPr>
        <p:spPr>
          <a:xfrm>
            <a:off x="3650878" y="1485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5" name="Rectangle 174"/>
          <p:cNvSpPr/>
          <p:nvPr/>
        </p:nvSpPr>
        <p:spPr>
          <a:xfrm>
            <a:off x="5573807" y="1790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6" name="Rectangle 175"/>
          <p:cNvSpPr/>
          <p:nvPr/>
        </p:nvSpPr>
        <p:spPr>
          <a:xfrm>
            <a:off x="5277972" y="1790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7" name="Rectangle 176"/>
          <p:cNvSpPr/>
          <p:nvPr/>
        </p:nvSpPr>
        <p:spPr>
          <a:xfrm>
            <a:off x="4538383"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2" name="Rectangle 181"/>
          <p:cNvSpPr/>
          <p:nvPr/>
        </p:nvSpPr>
        <p:spPr>
          <a:xfrm>
            <a:off x="6165478" y="1790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4" name="Rectangle 183"/>
          <p:cNvSpPr/>
          <p:nvPr/>
        </p:nvSpPr>
        <p:spPr>
          <a:xfrm>
            <a:off x="6461313" y="1790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6" name="Rectangle 185"/>
          <p:cNvSpPr/>
          <p:nvPr/>
        </p:nvSpPr>
        <p:spPr>
          <a:xfrm>
            <a:off x="6017560"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8" name="Rectangle 187"/>
          <p:cNvSpPr/>
          <p:nvPr/>
        </p:nvSpPr>
        <p:spPr>
          <a:xfrm>
            <a:off x="6313395"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1" name="Rectangle 190"/>
          <p:cNvSpPr/>
          <p:nvPr/>
        </p:nvSpPr>
        <p:spPr>
          <a:xfrm>
            <a:off x="7940489" y="1790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7" name="Rectangle 196"/>
          <p:cNvSpPr/>
          <p:nvPr/>
        </p:nvSpPr>
        <p:spPr>
          <a:xfrm>
            <a:off x="3355042"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8" name="Rectangle 197"/>
          <p:cNvSpPr/>
          <p:nvPr/>
        </p:nvSpPr>
        <p:spPr>
          <a:xfrm>
            <a:off x="8088407" y="14858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9" name="Rectangle 198"/>
          <p:cNvSpPr/>
          <p:nvPr/>
        </p:nvSpPr>
        <p:spPr>
          <a:xfrm>
            <a:off x="8236325" y="17906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0" name="Rectangle 199"/>
          <p:cNvSpPr/>
          <p:nvPr/>
        </p:nvSpPr>
        <p:spPr>
          <a:xfrm>
            <a:off x="3502960" y="1790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3" name="Rectangle 202"/>
          <p:cNvSpPr/>
          <p:nvPr/>
        </p:nvSpPr>
        <p:spPr>
          <a:xfrm>
            <a:off x="4094630"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5" name="Rectangle 204"/>
          <p:cNvSpPr/>
          <p:nvPr/>
        </p:nvSpPr>
        <p:spPr>
          <a:xfrm>
            <a:off x="4242548" y="2095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6" name="Rectangle 205"/>
          <p:cNvSpPr/>
          <p:nvPr/>
        </p:nvSpPr>
        <p:spPr>
          <a:xfrm>
            <a:off x="3946713" y="2095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7" name="Rectangle 206"/>
          <p:cNvSpPr/>
          <p:nvPr/>
        </p:nvSpPr>
        <p:spPr>
          <a:xfrm>
            <a:off x="4686301"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8" name="Rectangle 207"/>
          <p:cNvSpPr/>
          <p:nvPr/>
        </p:nvSpPr>
        <p:spPr>
          <a:xfrm>
            <a:off x="4982136"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6" name="Rectangle 215"/>
          <p:cNvSpPr/>
          <p:nvPr/>
        </p:nvSpPr>
        <p:spPr>
          <a:xfrm>
            <a:off x="6165478"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8" name="Rectangle 217"/>
          <p:cNvSpPr/>
          <p:nvPr/>
        </p:nvSpPr>
        <p:spPr>
          <a:xfrm>
            <a:off x="6461313"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9" name="Rectangle 218"/>
          <p:cNvSpPr/>
          <p:nvPr/>
        </p:nvSpPr>
        <p:spPr>
          <a:xfrm>
            <a:off x="5721725" y="2095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0" name="Rectangle 219"/>
          <p:cNvSpPr/>
          <p:nvPr/>
        </p:nvSpPr>
        <p:spPr>
          <a:xfrm>
            <a:off x="6017560" y="2095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2" name="Rectangle 221"/>
          <p:cNvSpPr/>
          <p:nvPr/>
        </p:nvSpPr>
        <p:spPr>
          <a:xfrm>
            <a:off x="6313395" y="2095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3" name="Rectangle 222"/>
          <p:cNvSpPr/>
          <p:nvPr/>
        </p:nvSpPr>
        <p:spPr>
          <a:xfrm>
            <a:off x="7052983" y="2400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5" name="Rectangle 224"/>
          <p:cNvSpPr/>
          <p:nvPr/>
        </p:nvSpPr>
        <p:spPr>
          <a:xfrm>
            <a:off x="7940489"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6" name="Rectangle 225"/>
          <p:cNvSpPr/>
          <p:nvPr/>
        </p:nvSpPr>
        <p:spPr>
          <a:xfrm>
            <a:off x="7644654"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7" name="Rectangle 226"/>
          <p:cNvSpPr/>
          <p:nvPr/>
        </p:nvSpPr>
        <p:spPr>
          <a:xfrm>
            <a:off x="6905066" y="2095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8" name="Rectangle 227"/>
          <p:cNvSpPr/>
          <p:nvPr/>
        </p:nvSpPr>
        <p:spPr>
          <a:xfrm>
            <a:off x="7200901" y="2095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9" name="Rectangle 228"/>
          <p:cNvSpPr/>
          <p:nvPr/>
        </p:nvSpPr>
        <p:spPr>
          <a:xfrm>
            <a:off x="7792572" y="2095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0" name="Rectangle 229"/>
          <p:cNvSpPr/>
          <p:nvPr/>
        </p:nvSpPr>
        <p:spPr>
          <a:xfrm>
            <a:off x="7496736" y="2095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1" name="Rectangle 230"/>
          <p:cNvSpPr/>
          <p:nvPr/>
        </p:nvSpPr>
        <p:spPr>
          <a:xfrm>
            <a:off x="3355042" y="2095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2" name="Rectangle 231"/>
          <p:cNvSpPr/>
          <p:nvPr/>
        </p:nvSpPr>
        <p:spPr>
          <a:xfrm>
            <a:off x="8088407" y="2095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3" name="Rectangle 232"/>
          <p:cNvSpPr/>
          <p:nvPr/>
        </p:nvSpPr>
        <p:spPr>
          <a:xfrm>
            <a:off x="8236325" y="24002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4" name="Rectangle 233"/>
          <p:cNvSpPr/>
          <p:nvPr/>
        </p:nvSpPr>
        <p:spPr>
          <a:xfrm>
            <a:off x="3502960"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5" name="Rectangle 234"/>
          <p:cNvSpPr/>
          <p:nvPr/>
        </p:nvSpPr>
        <p:spPr>
          <a:xfrm rot="10800000">
            <a:off x="7644653" y="5448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6" name="Rectangle 235"/>
          <p:cNvSpPr/>
          <p:nvPr/>
        </p:nvSpPr>
        <p:spPr>
          <a:xfrm rot="10800000">
            <a:off x="7052983" y="5448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7" name="Rectangle 236"/>
          <p:cNvSpPr/>
          <p:nvPr/>
        </p:nvSpPr>
        <p:spPr>
          <a:xfrm rot="10800000">
            <a:off x="7348818" y="5448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9" name="Rectangle 238"/>
          <p:cNvSpPr/>
          <p:nvPr/>
        </p:nvSpPr>
        <p:spPr>
          <a:xfrm rot="10800000">
            <a:off x="6461312" y="5448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1" name="Rectangle 240"/>
          <p:cNvSpPr/>
          <p:nvPr/>
        </p:nvSpPr>
        <p:spPr>
          <a:xfrm rot="10800000">
            <a:off x="6165477" y="5448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2" name="Rectangle 241"/>
          <p:cNvSpPr/>
          <p:nvPr/>
        </p:nvSpPr>
        <p:spPr>
          <a:xfrm rot="10800000">
            <a:off x="5573806" y="5448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3" name="Rectangle 242"/>
          <p:cNvSpPr/>
          <p:nvPr/>
        </p:nvSpPr>
        <p:spPr>
          <a:xfrm rot="10800000">
            <a:off x="5277971" y="5448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5" name="Rectangle 244"/>
          <p:cNvSpPr/>
          <p:nvPr/>
        </p:nvSpPr>
        <p:spPr>
          <a:xfrm rot="10800000">
            <a:off x="4982135" y="5448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8" name="Rectangle 247"/>
          <p:cNvSpPr/>
          <p:nvPr/>
        </p:nvSpPr>
        <p:spPr>
          <a:xfrm rot="10800000">
            <a:off x="3502959" y="5448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9" name="Rectangle 248"/>
          <p:cNvSpPr/>
          <p:nvPr/>
        </p:nvSpPr>
        <p:spPr>
          <a:xfrm rot="10800000">
            <a:off x="3798794" y="5448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1" name="Rectangle 250"/>
          <p:cNvSpPr/>
          <p:nvPr/>
        </p:nvSpPr>
        <p:spPr>
          <a:xfrm rot="10800000">
            <a:off x="8236324" y="54482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5" name="Rectangle 254"/>
          <p:cNvSpPr/>
          <p:nvPr/>
        </p:nvSpPr>
        <p:spPr>
          <a:xfrm>
            <a:off x="3798795" y="1181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6" name="Rectangle 255"/>
          <p:cNvSpPr/>
          <p:nvPr/>
        </p:nvSpPr>
        <p:spPr>
          <a:xfrm>
            <a:off x="4390466" y="1181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7" name="Rectangle 256"/>
          <p:cNvSpPr/>
          <p:nvPr/>
        </p:nvSpPr>
        <p:spPr>
          <a:xfrm>
            <a:off x="4094630" y="1181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9" name="Rectangle 258"/>
          <p:cNvSpPr/>
          <p:nvPr/>
        </p:nvSpPr>
        <p:spPr>
          <a:xfrm>
            <a:off x="4982136" y="1181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1" name="Rectangle 260"/>
          <p:cNvSpPr/>
          <p:nvPr/>
        </p:nvSpPr>
        <p:spPr>
          <a:xfrm>
            <a:off x="5277972" y="1181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3" name="Rectangle 262"/>
          <p:cNvSpPr/>
          <p:nvPr/>
        </p:nvSpPr>
        <p:spPr>
          <a:xfrm>
            <a:off x="6165478" y="1181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5" name="Rectangle 264"/>
          <p:cNvSpPr/>
          <p:nvPr/>
        </p:nvSpPr>
        <p:spPr>
          <a:xfrm>
            <a:off x="6461313" y="1181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6" name="Rectangle 265"/>
          <p:cNvSpPr/>
          <p:nvPr/>
        </p:nvSpPr>
        <p:spPr>
          <a:xfrm>
            <a:off x="7052983" y="1181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7" name="Rectangle 266"/>
          <p:cNvSpPr/>
          <p:nvPr/>
        </p:nvSpPr>
        <p:spPr>
          <a:xfrm>
            <a:off x="7348819" y="1181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8" name="Rectangle 267"/>
          <p:cNvSpPr/>
          <p:nvPr/>
        </p:nvSpPr>
        <p:spPr>
          <a:xfrm>
            <a:off x="7940489" y="1181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9" name="Rectangle 268"/>
          <p:cNvSpPr/>
          <p:nvPr/>
        </p:nvSpPr>
        <p:spPr>
          <a:xfrm>
            <a:off x="7644654" y="1181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0" name="Rectangle 269"/>
          <p:cNvSpPr/>
          <p:nvPr/>
        </p:nvSpPr>
        <p:spPr>
          <a:xfrm>
            <a:off x="8236325" y="11810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1" name="Rectangle 270"/>
          <p:cNvSpPr/>
          <p:nvPr/>
        </p:nvSpPr>
        <p:spPr>
          <a:xfrm>
            <a:off x="3502960" y="1181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2" name="Rectangle 271"/>
          <p:cNvSpPr/>
          <p:nvPr/>
        </p:nvSpPr>
        <p:spPr>
          <a:xfrm rot="10800000">
            <a:off x="7644653" y="4838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5" name="Rectangle 274"/>
          <p:cNvSpPr/>
          <p:nvPr/>
        </p:nvSpPr>
        <p:spPr>
          <a:xfrm rot="10800000">
            <a:off x="6757147" y="4838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8" name="Rectangle 277"/>
          <p:cNvSpPr/>
          <p:nvPr/>
        </p:nvSpPr>
        <p:spPr>
          <a:xfrm rot="10800000">
            <a:off x="6165477" y="4838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0" name="Rectangle 279"/>
          <p:cNvSpPr/>
          <p:nvPr/>
        </p:nvSpPr>
        <p:spPr>
          <a:xfrm rot="10800000">
            <a:off x="5277971" y="4838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1" name="Rectangle 280"/>
          <p:cNvSpPr/>
          <p:nvPr/>
        </p:nvSpPr>
        <p:spPr>
          <a:xfrm rot="10800000">
            <a:off x="4686300" y="4838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3" name="Rectangle 282"/>
          <p:cNvSpPr/>
          <p:nvPr/>
        </p:nvSpPr>
        <p:spPr>
          <a:xfrm rot="10800000">
            <a:off x="4390465" y="4838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4" name="Rectangle 283"/>
          <p:cNvSpPr/>
          <p:nvPr/>
        </p:nvSpPr>
        <p:spPr>
          <a:xfrm rot="10800000">
            <a:off x="4094630" y="4838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6" name="Rectangle 285"/>
          <p:cNvSpPr/>
          <p:nvPr/>
        </p:nvSpPr>
        <p:spPr>
          <a:xfrm rot="10800000">
            <a:off x="3798794" y="4838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7" name="Rectangle 286"/>
          <p:cNvSpPr/>
          <p:nvPr/>
        </p:nvSpPr>
        <p:spPr>
          <a:xfrm rot="10800000">
            <a:off x="7940488" y="4838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8" name="Rectangle 287"/>
          <p:cNvSpPr/>
          <p:nvPr/>
        </p:nvSpPr>
        <p:spPr>
          <a:xfrm rot="10800000">
            <a:off x="8236324" y="48386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0" name="Rectangle 289"/>
          <p:cNvSpPr/>
          <p:nvPr/>
        </p:nvSpPr>
        <p:spPr>
          <a:xfrm rot="10800000">
            <a:off x="7496736" y="4533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1" name="Rectangle 290"/>
          <p:cNvSpPr/>
          <p:nvPr/>
        </p:nvSpPr>
        <p:spPr>
          <a:xfrm rot="10800000">
            <a:off x="6905066" y="4533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5" name="Rectangle 294"/>
          <p:cNvSpPr/>
          <p:nvPr/>
        </p:nvSpPr>
        <p:spPr>
          <a:xfrm rot="10800000">
            <a:off x="5721725" y="4533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6" name="Rectangle 295"/>
          <p:cNvSpPr/>
          <p:nvPr/>
        </p:nvSpPr>
        <p:spPr>
          <a:xfrm rot="10800000">
            <a:off x="6017560" y="4533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8" name="Rectangle 297"/>
          <p:cNvSpPr/>
          <p:nvPr/>
        </p:nvSpPr>
        <p:spPr>
          <a:xfrm rot="10800000">
            <a:off x="5130054" y="4533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9" name="Rectangle 298"/>
          <p:cNvSpPr/>
          <p:nvPr/>
        </p:nvSpPr>
        <p:spPr>
          <a:xfrm rot="10800000">
            <a:off x="4538383" y="4533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0" name="Rectangle 299"/>
          <p:cNvSpPr/>
          <p:nvPr/>
        </p:nvSpPr>
        <p:spPr>
          <a:xfrm rot="10800000">
            <a:off x="4834219" y="4533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1" name="Rectangle 300"/>
          <p:cNvSpPr/>
          <p:nvPr/>
        </p:nvSpPr>
        <p:spPr>
          <a:xfrm rot="10800000">
            <a:off x="4242548" y="4533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2" name="Rectangle 301"/>
          <p:cNvSpPr/>
          <p:nvPr/>
        </p:nvSpPr>
        <p:spPr>
          <a:xfrm rot="10800000">
            <a:off x="3946713" y="4533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3" name="Rectangle 302"/>
          <p:cNvSpPr/>
          <p:nvPr/>
        </p:nvSpPr>
        <p:spPr>
          <a:xfrm rot="10800000">
            <a:off x="3355042" y="4533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5" name="Rectangle 304"/>
          <p:cNvSpPr/>
          <p:nvPr/>
        </p:nvSpPr>
        <p:spPr>
          <a:xfrm rot="10800000">
            <a:off x="8088406" y="45338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6" name="Rectangle 305"/>
          <p:cNvSpPr/>
          <p:nvPr/>
        </p:nvSpPr>
        <p:spPr>
          <a:xfrm rot="10800000">
            <a:off x="7792572" y="4533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9" name="Rectangle 308"/>
          <p:cNvSpPr/>
          <p:nvPr/>
        </p:nvSpPr>
        <p:spPr>
          <a:xfrm rot="10800000">
            <a:off x="7052983" y="4229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0" name="Rectangle 309"/>
          <p:cNvSpPr/>
          <p:nvPr/>
        </p:nvSpPr>
        <p:spPr>
          <a:xfrm rot="10800000">
            <a:off x="7348818" y="4229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6" name="Rectangle 315"/>
          <p:cNvSpPr/>
          <p:nvPr/>
        </p:nvSpPr>
        <p:spPr>
          <a:xfrm rot="10800000">
            <a:off x="5277971" y="4229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8" name="Rectangle 317"/>
          <p:cNvSpPr/>
          <p:nvPr/>
        </p:nvSpPr>
        <p:spPr>
          <a:xfrm rot="10800000">
            <a:off x="4982135" y="4229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9" name="Rectangle 318"/>
          <p:cNvSpPr/>
          <p:nvPr/>
        </p:nvSpPr>
        <p:spPr>
          <a:xfrm rot="10800000">
            <a:off x="4390465" y="4229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0" name="Rectangle 319"/>
          <p:cNvSpPr/>
          <p:nvPr/>
        </p:nvSpPr>
        <p:spPr>
          <a:xfrm rot="10800000">
            <a:off x="4094630" y="4229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1" name="Rectangle 320"/>
          <p:cNvSpPr/>
          <p:nvPr/>
        </p:nvSpPr>
        <p:spPr>
          <a:xfrm rot="10800000">
            <a:off x="3502959" y="4229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4" name="Rectangle 323"/>
          <p:cNvSpPr/>
          <p:nvPr/>
        </p:nvSpPr>
        <p:spPr>
          <a:xfrm rot="10800000">
            <a:off x="8236324" y="42290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8" name="Rectangle 327"/>
          <p:cNvSpPr/>
          <p:nvPr/>
        </p:nvSpPr>
        <p:spPr>
          <a:xfrm rot="10800000">
            <a:off x="7200900" y="3924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2" name="Rectangle 331"/>
          <p:cNvSpPr/>
          <p:nvPr/>
        </p:nvSpPr>
        <p:spPr>
          <a:xfrm rot="10800000">
            <a:off x="6017559" y="3924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3" name="Rectangle 332"/>
          <p:cNvSpPr/>
          <p:nvPr/>
        </p:nvSpPr>
        <p:spPr>
          <a:xfrm rot="10800000">
            <a:off x="5425888" y="3924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6" name="Rectangle 335"/>
          <p:cNvSpPr/>
          <p:nvPr/>
        </p:nvSpPr>
        <p:spPr>
          <a:xfrm rot="10800000">
            <a:off x="4834218" y="3924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7" name="Rectangle 336"/>
          <p:cNvSpPr/>
          <p:nvPr/>
        </p:nvSpPr>
        <p:spPr>
          <a:xfrm rot="10800000">
            <a:off x="4242547" y="3924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9" name="Rectangle 338"/>
          <p:cNvSpPr/>
          <p:nvPr/>
        </p:nvSpPr>
        <p:spPr>
          <a:xfrm rot="10800000">
            <a:off x="3355041" y="3924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0" name="Rectangle 339"/>
          <p:cNvSpPr/>
          <p:nvPr/>
        </p:nvSpPr>
        <p:spPr>
          <a:xfrm rot="10800000">
            <a:off x="3650877" y="3924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1" name="Rectangle 340"/>
          <p:cNvSpPr/>
          <p:nvPr/>
        </p:nvSpPr>
        <p:spPr>
          <a:xfrm rot="10800000">
            <a:off x="8088406" y="39242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2" name="Rectangle 341"/>
          <p:cNvSpPr/>
          <p:nvPr/>
        </p:nvSpPr>
        <p:spPr>
          <a:xfrm rot="10800000">
            <a:off x="7792571" y="3924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4" name="Rectangle 343"/>
          <p:cNvSpPr/>
          <p:nvPr/>
        </p:nvSpPr>
        <p:spPr>
          <a:xfrm>
            <a:off x="3798795" y="3009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9" name="Rectangle 348"/>
          <p:cNvSpPr/>
          <p:nvPr/>
        </p:nvSpPr>
        <p:spPr>
          <a:xfrm>
            <a:off x="3946713"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0" name="Rectangle 349"/>
          <p:cNvSpPr/>
          <p:nvPr/>
        </p:nvSpPr>
        <p:spPr>
          <a:xfrm>
            <a:off x="4686301" y="3009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2" name="Rectangle 351"/>
          <p:cNvSpPr/>
          <p:nvPr/>
        </p:nvSpPr>
        <p:spPr>
          <a:xfrm>
            <a:off x="5573807" y="3009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5" name="Rectangle 354"/>
          <p:cNvSpPr/>
          <p:nvPr/>
        </p:nvSpPr>
        <p:spPr>
          <a:xfrm>
            <a:off x="4834219"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7" name="Rectangle 356"/>
          <p:cNvSpPr/>
          <p:nvPr/>
        </p:nvSpPr>
        <p:spPr>
          <a:xfrm>
            <a:off x="5130054"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8" name="Rectangle 357"/>
          <p:cNvSpPr/>
          <p:nvPr/>
        </p:nvSpPr>
        <p:spPr>
          <a:xfrm>
            <a:off x="5869642" y="3009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0" name="Rectangle 359"/>
          <p:cNvSpPr/>
          <p:nvPr/>
        </p:nvSpPr>
        <p:spPr>
          <a:xfrm>
            <a:off x="6757148" y="3009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3" name="Rectangle 362"/>
          <p:cNvSpPr/>
          <p:nvPr/>
        </p:nvSpPr>
        <p:spPr>
          <a:xfrm>
            <a:off x="6017560"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4" name="Rectangle 363"/>
          <p:cNvSpPr/>
          <p:nvPr/>
        </p:nvSpPr>
        <p:spPr>
          <a:xfrm>
            <a:off x="6609230"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5" name="Rectangle 364"/>
          <p:cNvSpPr/>
          <p:nvPr/>
        </p:nvSpPr>
        <p:spPr>
          <a:xfrm>
            <a:off x="6313395"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6" name="Rectangle 365"/>
          <p:cNvSpPr/>
          <p:nvPr/>
        </p:nvSpPr>
        <p:spPr>
          <a:xfrm>
            <a:off x="7052983" y="3009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7" name="Rectangle 366"/>
          <p:cNvSpPr/>
          <p:nvPr/>
        </p:nvSpPr>
        <p:spPr>
          <a:xfrm>
            <a:off x="7348819" y="3009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8" name="Rectangle 367"/>
          <p:cNvSpPr/>
          <p:nvPr/>
        </p:nvSpPr>
        <p:spPr>
          <a:xfrm>
            <a:off x="7940489" y="3009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9" name="Rectangle 368"/>
          <p:cNvSpPr/>
          <p:nvPr/>
        </p:nvSpPr>
        <p:spPr>
          <a:xfrm>
            <a:off x="7644654" y="3009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0" name="Rectangle 369"/>
          <p:cNvSpPr/>
          <p:nvPr/>
        </p:nvSpPr>
        <p:spPr>
          <a:xfrm>
            <a:off x="6905066"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2" name="Rectangle 371"/>
          <p:cNvSpPr/>
          <p:nvPr/>
        </p:nvSpPr>
        <p:spPr>
          <a:xfrm>
            <a:off x="7792572"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3" name="Rectangle 372"/>
          <p:cNvSpPr/>
          <p:nvPr/>
        </p:nvSpPr>
        <p:spPr>
          <a:xfrm>
            <a:off x="7496736"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4" name="Rectangle 373"/>
          <p:cNvSpPr/>
          <p:nvPr/>
        </p:nvSpPr>
        <p:spPr>
          <a:xfrm>
            <a:off x="3355042"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5" name="Rectangle 374"/>
          <p:cNvSpPr/>
          <p:nvPr/>
        </p:nvSpPr>
        <p:spPr>
          <a:xfrm>
            <a:off x="8088407" y="27050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6" name="Rectangle 375"/>
          <p:cNvSpPr/>
          <p:nvPr/>
        </p:nvSpPr>
        <p:spPr>
          <a:xfrm>
            <a:off x="8236325" y="30098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0" name="Rectangle 379"/>
          <p:cNvSpPr/>
          <p:nvPr/>
        </p:nvSpPr>
        <p:spPr>
          <a:xfrm rot="10800000">
            <a:off x="7348818"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6" name="Rectangle 385"/>
          <p:cNvSpPr/>
          <p:nvPr/>
        </p:nvSpPr>
        <p:spPr>
          <a:xfrm rot="10800000">
            <a:off x="5277971" y="3619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7" name="Rectangle 386"/>
          <p:cNvSpPr/>
          <p:nvPr/>
        </p:nvSpPr>
        <p:spPr>
          <a:xfrm rot="10800000">
            <a:off x="4686300" y="3619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1" name="Rectangle 390"/>
          <p:cNvSpPr/>
          <p:nvPr/>
        </p:nvSpPr>
        <p:spPr>
          <a:xfrm rot="10800000">
            <a:off x="3502959"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4" name="Rectangle 393"/>
          <p:cNvSpPr/>
          <p:nvPr/>
        </p:nvSpPr>
        <p:spPr>
          <a:xfrm rot="10800000">
            <a:off x="8236324" y="3619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0" name="Rectangle 429"/>
          <p:cNvSpPr/>
          <p:nvPr/>
        </p:nvSpPr>
        <p:spPr>
          <a:xfrm rot="10800000">
            <a:off x="7496736" y="3314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5" name="Rectangle 434"/>
          <p:cNvSpPr/>
          <p:nvPr/>
        </p:nvSpPr>
        <p:spPr>
          <a:xfrm rot="10800000">
            <a:off x="5721725" y="3314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7" name="Rectangle 436"/>
          <p:cNvSpPr/>
          <p:nvPr/>
        </p:nvSpPr>
        <p:spPr>
          <a:xfrm rot="10800000">
            <a:off x="5425889" y="3314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1" name="Rectangle 440"/>
          <p:cNvSpPr/>
          <p:nvPr/>
        </p:nvSpPr>
        <p:spPr>
          <a:xfrm rot="10800000">
            <a:off x="4242548" y="3314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2" name="Rectangle 441"/>
          <p:cNvSpPr/>
          <p:nvPr/>
        </p:nvSpPr>
        <p:spPr>
          <a:xfrm rot="10800000">
            <a:off x="3946713" y="3314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3" name="Rectangle 442"/>
          <p:cNvSpPr/>
          <p:nvPr/>
        </p:nvSpPr>
        <p:spPr>
          <a:xfrm rot="10800000">
            <a:off x="3355042" y="3314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4" name="Rectangle 443"/>
          <p:cNvSpPr/>
          <p:nvPr/>
        </p:nvSpPr>
        <p:spPr>
          <a:xfrm rot="10800000">
            <a:off x="3650878" y="3314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6" name="Rectangle 445"/>
          <p:cNvSpPr/>
          <p:nvPr/>
        </p:nvSpPr>
        <p:spPr>
          <a:xfrm rot="10800000">
            <a:off x="8088406" y="33146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8" name="Rectangle 337"/>
          <p:cNvSpPr/>
          <p:nvPr/>
        </p:nvSpPr>
        <p:spPr>
          <a:xfrm rot="10800000">
            <a:off x="3946712" y="3924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5" name="Rectangle 334"/>
          <p:cNvSpPr/>
          <p:nvPr/>
        </p:nvSpPr>
        <p:spPr>
          <a:xfrm rot="10800000">
            <a:off x="4538383" y="3924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7" name="Rectangle 316"/>
          <p:cNvSpPr/>
          <p:nvPr/>
        </p:nvSpPr>
        <p:spPr>
          <a:xfrm rot="10800000">
            <a:off x="4686300" y="4229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4" name="Rectangle 303"/>
          <p:cNvSpPr/>
          <p:nvPr/>
        </p:nvSpPr>
        <p:spPr>
          <a:xfrm rot="10800000">
            <a:off x="3650878" y="4533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5" name="Rectangle 284"/>
          <p:cNvSpPr/>
          <p:nvPr/>
        </p:nvSpPr>
        <p:spPr>
          <a:xfrm rot="10800000">
            <a:off x="3502959" y="4838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0" name="Rectangle 159"/>
          <p:cNvSpPr/>
          <p:nvPr/>
        </p:nvSpPr>
        <p:spPr>
          <a:xfrm rot="10800000">
            <a:off x="3650877" y="5143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4" name="Rectangle 193"/>
          <p:cNvSpPr/>
          <p:nvPr/>
        </p:nvSpPr>
        <p:spPr>
          <a:xfrm>
            <a:off x="7200901"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5" name="Rectangle 194"/>
          <p:cNvSpPr/>
          <p:nvPr/>
        </p:nvSpPr>
        <p:spPr>
          <a:xfrm>
            <a:off x="7792572"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6" name="Rectangle 195"/>
          <p:cNvSpPr/>
          <p:nvPr/>
        </p:nvSpPr>
        <p:spPr>
          <a:xfrm>
            <a:off x="7496736"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9" name="Rectangle 188"/>
          <p:cNvSpPr/>
          <p:nvPr/>
        </p:nvSpPr>
        <p:spPr>
          <a:xfrm>
            <a:off x="7052983" y="1790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2" name="Rectangle 191"/>
          <p:cNvSpPr/>
          <p:nvPr/>
        </p:nvSpPr>
        <p:spPr>
          <a:xfrm>
            <a:off x="7644654" y="1790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7" name="Rectangle 216"/>
          <p:cNvSpPr/>
          <p:nvPr/>
        </p:nvSpPr>
        <p:spPr>
          <a:xfrm>
            <a:off x="6757148" y="2400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5" name="Rectangle 144"/>
          <p:cNvSpPr/>
          <p:nvPr/>
        </p:nvSpPr>
        <p:spPr>
          <a:xfrm>
            <a:off x="4538383" y="876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1" name="Rectangle 150"/>
          <p:cNvSpPr/>
          <p:nvPr/>
        </p:nvSpPr>
        <p:spPr>
          <a:xfrm rot="10800000">
            <a:off x="4538383" y="5143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2" name="Rectangle 281"/>
          <p:cNvSpPr/>
          <p:nvPr/>
        </p:nvSpPr>
        <p:spPr>
          <a:xfrm rot="10800000">
            <a:off x="4982135" y="4838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6" name="Rectangle 245"/>
          <p:cNvSpPr/>
          <p:nvPr/>
        </p:nvSpPr>
        <p:spPr>
          <a:xfrm rot="10800000">
            <a:off x="4390465" y="5448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2" name="Rectangle 151"/>
          <p:cNvSpPr/>
          <p:nvPr/>
        </p:nvSpPr>
        <p:spPr>
          <a:xfrm rot="10800000">
            <a:off x="4834218"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0" name="Rectangle 149"/>
          <p:cNvSpPr/>
          <p:nvPr/>
        </p:nvSpPr>
        <p:spPr>
          <a:xfrm rot="10800000">
            <a:off x="5130053" y="5143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4" name="Rectangle 243"/>
          <p:cNvSpPr/>
          <p:nvPr/>
        </p:nvSpPr>
        <p:spPr>
          <a:xfrm rot="10800000">
            <a:off x="4686300" y="5448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1" name="Rectangle 160"/>
          <p:cNvSpPr/>
          <p:nvPr/>
        </p:nvSpPr>
        <p:spPr>
          <a:xfrm>
            <a:off x="6905066" y="876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4" name="Rectangle 263"/>
          <p:cNvSpPr/>
          <p:nvPr/>
        </p:nvSpPr>
        <p:spPr>
          <a:xfrm>
            <a:off x="6757148" y="1181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4" name="Rectangle 223"/>
          <p:cNvSpPr/>
          <p:nvPr/>
        </p:nvSpPr>
        <p:spPr>
          <a:xfrm>
            <a:off x="7348819"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1" name="Rectangle 370"/>
          <p:cNvSpPr/>
          <p:nvPr/>
        </p:nvSpPr>
        <p:spPr>
          <a:xfrm>
            <a:off x="7200901"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8" name="Rectangle 237"/>
          <p:cNvSpPr/>
          <p:nvPr/>
        </p:nvSpPr>
        <p:spPr>
          <a:xfrm rot="10800000">
            <a:off x="6757147" y="5448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8" name="Rectangle 377"/>
          <p:cNvSpPr/>
          <p:nvPr/>
        </p:nvSpPr>
        <p:spPr>
          <a:xfrm rot="10800000">
            <a:off x="7644653"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6" name="Rectangle 325"/>
          <p:cNvSpPr/>
          <p:nvPr/>
        </p:nvSpPr>
        <p:spPr>
          <a:xfrm rot="10800000">
            <a:off x="7496735" y="3924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4" name="Rectangle 203"/>
          <p:cNvSpPr/>
          <p:nvPr/>
        </p:nvSpPr>
        <p:spPr>
          <a:xfrm>
            <a:off x="3650878" y="2095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1" name="Rectangle 200"/>
          <p:cNvSpPr/>
          <p:nvPr/>
        </p:nvSpPr>
        <p:spPr>
          <a:xfrm>
            <a:off x="3798795" y="2400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7" name="Rectangle 346"/>
          <p:cNvSpPr/>
          <p:nvPr/>
        </p:nvSpPr>
        <p:spPr>
          <a:xfrm>
            <a:off x="3650878" y="2705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7" name="Rectangle 376"/>
          <p:cNvSpPr/>
          <p:nvPr/>
        </p:nvSpPr>
        <p:spPr>
          <a:xfrm>
            <a:off x="3502960" y="3009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3" name="Rectangle 392"/>
          <p:cNvSpPr/>
          <p:nvPr/>
        </p:nvSpPr>
        <p:spPr>
          <a:xfrm rot="10800000">
            <a:off x="7940488"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8" name="Rectangle 307"/>
          <p:cNvSpPr/>
          <p:nvPr/>
        </p:nvSpPr>
        <p:spPr>
          <a:xfrm rot="10800000">
            <a:off x="7644653" y="4229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3" name="Rectangle 322"/>
          <p:cNvSpPr/>
          <p:nvPr/>
        </p:nvSpPr>
        <p:spPr>
          <a:xfrm rot="10800000">
            <a:off x="7940490" y="4229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 name="Rectangle 1"/>
          <p:cNvSpPr/>
          <p:nvPr/>
        </p:nvSpPr>
        <p:spPr>
          <a:xfrm rot="10800000">
            <a:off x="7792571"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0" name="Rectangle 249"/>
          <p:cNvSpPr/>
          <p:nvPr/>
        </p:nvSpPr>
        <p:spPr>
          <a:xfrm rot="10800000">
            <a:off x="7940488" y="5448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2" name="Rectangle 291"/>
          <p:cNvSpPr/>
          <p:nvPr/>
        </p:nvSpPr>
        <p:spPr>
          <a:xfrm rot="10800000">
            <a:off x="7200901" y="4533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3" name="Rectangle 272"/>
          <p:cNvSpPr/>
          <p:nvPr/>
        </p:nvSpPr>
        <p:spPr>
          <a:xfrm rot="10800000">
            <a:off x="7052983" y="4838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4" name="Rectangle 273"/>
          <p:cNvSpPr/>
          <p:nvPr/>
        </p:nvSpPr>
        <p:spPr>
          <a:xfrm rot="10800000">
            <a:off x="7348818" y="4838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5" name="Rectangle 4"/>
          <p:cNvSpPr/>
          <p:nvPr/>
        </p:nvSpPr>
        <p:spPr>
          <a:xfrm rot="10800000">
            <a:off x="7200900"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3" name="Rectangle 292"/>
          <p:cNvSpPr/>
          <p:nvPr/>
        </p:nvSpPr>
        <p:spPr>
          <a:xfrm rot="10800000">
            <a:off x="6609230" y="4533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4" name="Rectangle 293"/>
          <p:cNvSpPr/>
          <p:nvPr/>
        </p:nvSpPr>
        <p:spPr>
          <a:xfrm rot="10800000">
            <a:off x="6313395" y="4533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6" name="Rectangle 275"/>
          <p:cNvSpPr/>
          <p:nvPr/>
        </p:nvSpPr>
        <p:spPr>
          <a:xfrm rot="10800000">
            <a:off x="6461312" y="4838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4" name="Rectangle 143"/>
          <p:cNvSpPr/>
          <p:nvPr/>
        </p:nvSpPr>
        <p:spPr>
          <a:xfrm rot="10800000">
            <a:off x="6017559"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9" name="Rectangle 448"/>
          <p:cNvSpPr/>
          <p:nvPr/>
        </p:nvSpPr>
        <p:spPr>
          <a:xfrm>
            <a:off x="7644654" y="571499"/>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7" name="Rectangle 246"/>
          <p:cNvSpPr/>
          <p:nvPr/>
        </p:nvSpPr>
        <p:spPr>
          <a:xfrm rot="10800000">
            <a:off x="4094630" y="5448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52" name="TextBox 451"/>
          <p:cNvSpPr txBox="1"/>
          <p:nvPr/>
        </p:nvSpPr>
        <p:spPr>
          <a:xfrm>
            <a:off x="2763372" y="5448301"/>
            <a:ext cx="636778" cy="267287"/>
          </a:xfrm>
          <a:prstGeom prst="rect">
            <a:avLst/>
          </a:prstGeom>
          <a:noFill/>
        </p:spPr>
        <p:txBody>
          <a:bodyPr wrap="none" lIns="89885" tIns="44943" rIns="89885" bIns="44943" rtlCol="0">
            <a:spAutoFit/>
          </a:bodyPr>
          <a:lstStyle/>
          <a:p>
            <a:r>
              <a:rPr lang="en-US" sz="1147" b="1" dirty="0"/>
              <a:t>Row 15</a:t>
            </a:r>
          </a:p>
        </p:txBody>
      </p:sp>
      <p:sp>
        <p:nvSpPr>
          <p:cNvPr id="453" name="TextBox 452"/>
          <p:cNvSpPr txBox="1"/>
          <p:nvPr/>
        </p:nvSpPr>
        <p:spPr>
          <a:xfrm>
            <a:off x="2763372" y="5143501"/>
            <a:ext cx="636778" cy="267287"/>
          </a:xfrm>
          <a:prstGeom prst="rect">
            <a:avLst/>
          </a:prstGeom>
          <a:noFill/>
        </p:spPr>
        <p:txBody>
          <a:bodyPr wrap="none" lIns="89885" tIns="44943" rIns="89885" bIns="44943" rtlCol="0">
            <a:spAutoFit/>
          </a:bodyPr>
          <a:lstStyle/>
          <a:p>
            <a:r>
              <a:rPr lang="en-US" sz="1147" b="1" dirty="0"/>
              <a:t>Row 14</a:t>
            </a:r>
          </a:p>
        </p:txBody>
      </p:sp>
      <p:sp>
        <p:nvSpPr>
          <p:cNvPr id="454" name="TextBox 453"/>
          <p:cNvSpPr txBox="1"/>
          <p:nvPr/>
        </p:nvSpPr>
        <p:spPr>
          <a:xfrm>
            <a:off x="2763372" y="4838701"/>
            <a:ext cx="636778" cy="267287"/>
          </a:xfrm>
          <a:prstGeom prst="rect">
            <a:avLst/>
          </a:prstGeom>
          <a:noFill/>
        </p:spPr>
        <p:txBody>
          <a:bodyPr wrap="none" lIns="89885" tIns="44943" rIns="89885" bIns="44943" rtlCol="0">
            <a:spAutoFit/>
          </a:bodyPr>
          <a:lstStyle/>
          <a:p>
            <a:r>
              <a:rPr lang="en-US" sz="1147" b="1" dirty="0"/>
              <a:t>Row 13</a:t>
            </a:r>
          </a:p>
        </p:txBody>
      </p:sp>
      <p:sp>
        <p:nvSpPr>
          <p:cNvPr id="455" name="TextBox 454"/>
          <p:cNvSpPr txBox="1"/>
          <p:nvPr/>
        </p:nvSpPr>
        <p:spPr>
          <a:xfrm>
            <a:off x="2763372" y="4533901"/>
            <a:ext cx="636778" cy="267287"/>
          </a:xfrm>
          <a:prstGeom prst="rect">
            <a:avLst/>
          </a:prstGeom>
          <a:noFill/>
        </p:spPr>
        <p:txBody>
          <a:bodyPr wrap="none" lIns="89885" tIns="44943" rIns="89885" bIns="44943" rtlCol="0">
            <a:spAutoFit/>
          </a:bodyPr>
          <a:lstStyle/>
          <a:p>
            <a:r>
              <a:rPr lang="en-US" sz="1147" b="1" dirty="0"/>
              <a:t>Row 12</a:t>
            </a:r>
          </a:p>
        </p:txBody>
      </p:sp>
      <p:sp>
        <p:nvSpPr>
          <p:cNvPr id="456" name="TextBox 455"/>
          <p:cNvSpPr txBox="1"/>
          <p:nvPr/>
        </p:nvSpPr>
        <p:spPr>
          <a:xfrm>
            <a:off x="2763372" y="4229101"/>
            <a:ext cx="636778" cy="267287"/>
          </a:xfrm>
          <a:prstGeom prst="rect">
            <a:avLst/>
          </a:prstGeom>
          <a:noFill/>
        </p:spPr>
        <p:txBody>
          <a:bodyPr wrap="none" lIns="89885" tIns="44943" rIns="89885" bIns="44943" rtlCol="0">
            <a:spAutoFit/>
          </a:bodyPr>
          <a:lstStyle/>
          <a:p>
            <a:r>
              <a:rPr lang="en-US" sz="1147" b="1" dirty="0"/>
              <a:t>Row 11</a:t>
            </a:r>
          </a:p>
        </p:txBody>
      </p:sp>
      <p:sp>
        <p:nvSpPr>
          <p:cNvPr id="457" name="TextBox 456"/>
          <p:cNvSpPr txBox="1"/>
          <p:nvPr/>
        </p:nvSpPr>
        <p:spPr>
          <a:xfrm>
            <a:off x="2763372" y="3924301"/>
            <a:ext cx="636778" cy="267287"/>
          </a:xfrm>
          <a:prstGeom prst="rect">
            <a:avLst/>
          </a:prstGeom>
          <a:noFill/>
        </p:spPr>
        <p:txBody>
          <a:bodyPr wrap="none" lIns="89885" tIns="44943" rIns="89885" bIns="44943" rtlCol="0">
            <a:spAutoFit/>
          </a:bodyPr>
          <a:lstStyle/>
          <a:p>
            <a:r>
              <a:rPr lang="en-US" sz="1147" b="1" dirty="0"/>
              <a:t>Row 10</a:t>
            </a:r>
          </a:p>
        </p:txBody>
      </p:sp>
      <p:sp>
        <p:nvSpPr>
          <p:cNvPr id="458" name="TextBox 457"/>
          <p:cNvSpPr txBox="1"/>
          <p:nvPr/>
        </p:nvSpPr>
        <p:spPr>
          <a:xfrm>
            <a:off x="2763371" y="3619501"/>
            <a:ext cx="561438" cy="267287"/>
          </a:xfrm>
          <a:prstGeom prst="rect">
            <a:avLst/>
          </a:prstGeom>
          <a:noFill/>
        </p:spPr>
        <p:txBody>
          <a:bodyPr wrap="none" lIns="89885" tIns="44943" rIns="89885" bIns="44943" rtlCol="0">
            <a:spAutoFit/>
          </a:bodyPr>
          <a:lstStyle/>
          <a:p>
            <a:r>
              <a:rPr lang="en-US" sz="1147" b="1" dirty="0"/>
              <a:t>Row 9</a:t>
            </a:r>
          </a:p>
        </p:txBody>
      </p:sp>
      <p:sp>
        <p:nvSpPr>
          <p:cNvPr id="459" name="TextBox 458"/>
          <p:cNvSpPr txBox="1"/>
          <p:nvPr/>
        </p:nvSpPr>
        <p:spPr>
          <a:xfrm>
            <a:off x="2763371" y="3314701"/>
            <a:ext cx="561438" cy="267287"/>
          </a:xfrm>
          <a:prstGeom prst="rect">
            <a:avLst/>
          </a:prstGeom>
          <a:noFill/>
        </p:spPr>
        <p:txBody>
          <a:bodyPr wrap="none" lIns="89885" tIns="44943" rIns="89885" bIns="44943" rtlCol="0">
            <a:spAutoFit/>
          </a:bodyPr>
          <a:lstStyle/>
          <a:p>
            <a:r>
              <a:rPr lang="en-US" sz="1147" b="1" dirty="0"/>
              <a:t>Row 8</a:t>
            </a:r>
          </a:p>
        </p:txBody>
      </p:sp>
      <p:sp>
        <p:nvSpPr>
          <p:cNvPr id="460" name="TextBox 459"/>
          <p:cNvSpPr txBox="1"/>
          <p:nvPr/>
        </p:nvSpPr>
        <p:spPr>
          <a:xfrm>
            <a:off x="2763371" y="3009901"/>
            <a:ext cx="561438" cy="267287"/>
          </a:xfrm>
          <a:prstGeom prst="rect">
            <a:avLst/>
          </a:prstGeom>
          <a:noFill/>
        </p:spPr>
        <p:txBody>
          <a:bodyPr wrap="none" lIns="89885" tIns="44943" rIns="89885" bIns="44943" rtlCol="0">
            <a:spAutoFit/>
          </a:bodyPr>
          <a:lstStyle/>
          <a:p>
            <a:r>
              <a:rPr lang="en-US" sz="1147" b="1" dirty="0"/>
              <a:t>Row 7</a:t>
            </a:r>
          </a:p>
        </p:txBody>
      </p:sp>
      <p:sp>
        <p:nvSpPr>
          <p:cNvPr id="343" name="TextBox 342"/>
          <p:cNvSpPr txBox="1"/>
          <p:nvPr/>
        </p:nvSpPr>
        <p:spPr>
          <a:xfrm>
            <a:off x="2763371" y="2705101"/>
            <a:ext cx="561438" cy="267287"/>
          </a:xfrm>
          <a:prstGeom prst="rect">
            <a:avLst/>
          </a:prstGeom>
          <a:noFill/>
        </p:spPr>
        <p:txBody>
          <a:bodyPr wrap="none" lIns="89885" tIns="44943" rIns="89885" bIns="44943" rtlCol="0">
            <a:spAutoFit/>
          </a:bodyPr>
          <a:lstStyle/>
          <a:p>
            <a:r>
              <a:rPr lang="en-US" sz="1147" b="1" dirty="0"/>
              <a:t>Row 6</a:t>
            </a:r>
          </a:p>
        </p:txBody>
      </p:sp>
      <p:sp>
        <p:nvSpPr>
          <p:cNvPr id="395" name="TextBox 394"/>
          <p:cNvSpPr txBox="1"/>
          <p:nvPr/>
        </p:nvSpPr>
        <p:spPr>
          <a:xfrm>
            <a:off x="2763371" y="2400301"/>
            <a:ext cx="561438" cy="267287"/>
          </a:xfrm>
          <a:prstGeom prst="rect">
            <a:avLst/>
          </a:prstGeom>
          <a:noFill/>
        </p:spPr>
        <p:txBody>
          <a:bodyPr wrap="none" lIns="89885" tIns="44943" rIns="89885" bIns="44943" rtlCol="0">
            <a:spAutoFit/>
          </a:bodyPr>
          <a:lstStyle/>
          <a:p>
            <a:r>
              <a:rPr lang="en-US" sz="1147" b="1" dirty="0"/>
              <a:t>Row 5</a:t>
            </a:r>
          </a:p>
        </p:txBody>
      </p:sp>
      <p:sp>
        <p:nvSpPr>
          <p:cNvPr id="396" name="TextBox 395"/>
          <p:cNvSpPr txBox="1"/>
          <p:nvPr/>
        </p:nvSpPr>
        <p:spPr>
          <a:xfrm>
            <a:off x="2763371" y="2095501"/>
            <a:ext cx="561438" cy="267287"/>
          </a:xfrm>
          <a:prstGeom prst="rect">
            <a:avLst/>
          </a:prstGeom>
          <a:noFill/>
        </p:spPr>
        <p:txBody>
          <a:bodyPr wrap="none" lIns="89885" tIns="44943" rIns="89885" bIns="44943" rtlCol="0">
            <a:spAutoFit/>
          </a:bodyPr>
          <a:lstStyle/>
          <a:p>
            <a:r>
              <a:rPr lang="en-US" sz="1147" b="1" dirty="0"/>
              <a:t>Row 4</a:t>
            </a:r>
          </a:p>
        </p:txBody>
      </p:sp>
      <p:sp>
        <p:nvSpPr>
          <p:cNvPr id="397" name="TextBox 396"/>
          <p:cNvSpPr txBox="1"/>
          <p:nvPr/>
        </p:nvSpPr>
        <p:spPr>
          <a:xfrm>
            <a:off x="2763371" y="1790701"/>
            <a:ext cx="561438" cy="267287"/>
          </a:xfrm>
          <a:prstGeom prst="rect">
            <a:avLst/>
          </a:prstGeom>
          <a:noFill/>
        </p:spPr>
        <p:txBody>
          <a:bodyPr wrap="none" lIns="89885" tIns="44943" rIns="89885" bIns="44943" rtlCol="0">
            <a:spAutoFit/>
          </a:bodyPr>
          <a:lstStyle/>
          <a:p>
            <a:r>
              <a:rPr lang="en-US" sz="1147" b="1" dirty="0"/>
              <a:t>Row 3</a:t>
            </a:r>
          </a:p>
        </p:txBody>
      </p:sp>
      <p:sp>
        <p:nvSpPr>
          <p:cNvPr id="398" name="TextBox 397"/>
          <p:cNvSpPr txBox="1"/>
          <p:nvPr/>
        </p:nvSpPr>
        <p:spPr>
          <a:xfrm>
            <a:off x="2763371" y="1485901"/>
            <a:ext cx="561438" cy="267287"/>
          </a:xfrm>
          <a:prstGeom prst="rect">
            <a:avLst/>
          </a:prstGeom>
          <a:noFill/>
        </p:spPr>
        <p:txBody>
          <a:bodyPr wrap="none" lIns="89885" tIns="44943" rIns="89885" bIns="44943" rtlCol="0">
            <a:spAutoFit/>
          </a:bodyPr>
          <a:lstStyle/>
          <a:p>
            <a:r>
              <a:rPr lang="en-US" sz="1147" b="1" dirty="0"/>
              <a:t>Row 2</a:t>
            </a:r>
          </a:p>
        </p:txBody>
      </p:sp>
      <p:sp>
        <p:nvSpPr>
          <p:cNvPr id="399" name="TextBox 398"/>
          <p:cNvSpPr txBox="1"/>
          <p:nvPr/>
        </p:nvSpPr>
        <p:spPr>
          <a:xfrm>
            <a:off x="2763371" y="1181101"/>
            <a:ext cx="561438" cy="267287"/>
          </a:xfrm>
          <a:prstGeom prst="rect">
            <a:avLst/>
          </a:prstGeom>
          <a:noFill/>
        </p:spPr>
        <p:txBody>
          <a:bodyPr wrap="none" lIns="89885" tIns="44943" rIns="89885" bIns="44943" rtlCol="0">
            <a:spAutoFit/>
          </a:bodyPr>
          <a:lstStyle/>
          <a:p>
            <a:r>
              <a:rPr lang="en-US" sz="1147" b="1" dirty="0"/>
              <a:t>Row 1</a:t>
            </a:r>
          </a:p>
        </p:txBody>
      </p:sp>
      <p:sp>
        <p:nvSpPr>
          <p:cNvPr id="400" name="TextBox 399"/>
          <p:cNvSpPr txBox="1"/>
          <p:nvPr/>
        </p:nvSpPr>
        <p:spPr>
          <a:xfrm>
            <a:off x="2763371" y="876301"/>
            <a:ext cx="561438" cy="267287"/>
          </a:xfrm>
          <a:prstGeom prst="rect">
            <a:avLst/>
          </a:prstGeom>
          <a:noFill/>
        </p:spPr>
        <p:txBody>
          <a:bodyPr wrap="none" lIns="89885" tIns="44943" rIns="89885" bIns="44943" rtlCol="0">
            <a:spAutoFit/>
          </a:bodyPr>
          <a:lstStyle/>
          <a:p>
            <a:r>
              <a:rPr lang="en-US" sz="1147" b="1" dirty="0"/>
              <a:t>Row 0</a:t>
            </a:r>
          </a:p>
        </p:txBody>
      </p:sp>
      <p:sp>
        <p:nvSpPr>
          <p:cNvPr id="401" name="TextBox 400"/>
          <p:cNvSpPr txBox="1"/>
          <p:nvPr/>
        </p:nvSpPr>
        <p:spPr>
          <a:xfrm>
            <a:off x="2689412" y="266702"/>
            <a:ext cx="813547" cy="620332"/>
          </a:xfrm>
          <a:prstGeom prst="rect">
            <a:avLst/>
          </a:prstGeom>
          <a:noFill/>
        </p:spPr>
        <p:txBody>
          <a:bodyPr wrap="square" lIns="89885" tIns="44943" rIns="89885" bIns="44943" rtlCol="0">
            <a:spAutoFit/>
          </a:bodyPr>
          <a:lstStyle/>
          <a:p>
            <a:pPr algn="ctr"/>
            <a:r>
              <a:rPr lang="en-US" sz="1147" b="1" dirty="0"/>
              <a:t>Row 15*</a:t>
            </a:r>
          </a:p>
          <a:p>
            <a:pPr algn="ctr"/>
            <a:r>
              <a:rPr lang="en-US" sz="1147" b="1" i="1" dirty="0"/>
              <a:t>*wrap-around</a:t>
            </a:r>
          </a:p>
        </p:txBody>
      </p:sp>
      <p:sp>
        <p:nvSpPr>
          <p:cNvPr id="277" name="Rectangle 276"/>
          <p:cNvSpPr/>
          <p:nvPr/>
        </p:nvSpPr>
        <p:spPr>
          <a:xfrm rot="10800000">
            <a:off x="5869641" y="4838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0" name="Rectangle 239"/>
          <p:cNvSpPr/>
          <p:nvPr/>
        </p:nvSpPr>
        <p:spPr>
          <a:xfrm rot="10800000">
            <a:off x="5869641" y="5448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7" name="Rectangle 296"/>
          <p:cNvSpPr/>
          <p:nvPr/>
        </p:nvSpPr>
        <p:spPr>
          <a:xfrm rot="10800000">
            <a:off x="5425889" y="4533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3" name="Rectangle 142"/>
          <p:cNvSpPr/>
          <p:nvPr/>
        </p:nvSpPr>
        <p:spPr>
          <a:xfrm rot="10800000">
            <a:off x="5721724" y="5143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9" name="Rectangle 278"/>
          <p:cNvSpPr/>
          <p:nvPr/>
        </p:nvSpPr>
        <p:spPr>
          <a:xfrm rot="10800000">
            <a:off x="5587253" y="4838700"/>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7" name="Rectangle 326"/>
          <p:cNvSpPr/>
          <p:nvPr/>
        </p:nvSpPr>
        <p:spPr>
          <a:xfrm rot="10800000">
            <a:off x="6905065" y="3924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2" name="Rectangle 201"/>
          <p:cNvSpPr/>
          <p:nvPr/>
        </p:nvSpPr>
        <p:spPr>
          <a:xfrm>
            <a:off x="4390466"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7" name="Rectangle 146"/>
          <p:cNvSpPr/>
          <p:nvPr/>
        </p:nvSpPr>
        <p:spPr>
          <a:xfrm>
            <a:off x="5425889" y="876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2" name="Rectangle 161"/>
          <p:cNvSpPr/>
          <p:nvPr/>
        </p:nvSpPr>
        <p:spPr>
          <a:xfrm>
            <a:off x="7200901" y="876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2" name="Rectangle 171"/>
          <p:cNvSpPr/>
          <p:nvPr/>
        </p:nvSpPr>
        <p:spPr>
          <a:xfrm>
            <a:off x="3946713"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1" name="Rectangle 170"/>
          <p:cNvSpPr/>
          <p:nvPr/>
        </p:nvSpPr>
        <p:spPr>
          <a:xfrm>
            <a:off x="4242548"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9" name="Rectangle 168"/>
          <p:cNvSpPr/>
          <p:nvPr/>
        </p:nvSpPr>
        <p:spPr>
          <a:xfrm>
            <a:off x="4094630" y="1790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8" name="Rectangle 177"/>
          <p:cNvSpPr/>
          <p:nvPr/>
        </p:nvSpPr>
        <p:spPr>
          <a:xfrm>
            <a:off x="4834219"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9" name="Rectangle 178"/>
          <p:cNvSpPr/>
          <p:nvPr/>
        </p:nvSpPr>
        <p:spPr>
          <a:xfrm>
            <a:off x="5425889"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5" name="Rectangle 184"/>
          <p:cNvSpPr/>
          <p:nvPr/>
        </p:nvSpPr>
        <p:spPr>
          <a:xfrm>
            <a:off x="5721725" y="1485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1" name="Rectangle 180"/>
          <p:cNvSpPr/>
          <p:nvPr/>
        </p:nvSpPr>
        <p:spPr>
          <a:xfrm>
            <a:off x="5869642" y="1790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4" name="Rectangle 173"/>
          <p:cNvSpPr/>
          <p:nvPr/>
        </p:nvSpPr>
        <p:spPr>
          <a:xfrm>
            <a:off x="4982136" y="1790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3" name="Rectangle 172"/>
          <p:cNvSpPr/>
          <p:nvPr/>
        </p:nvSpPr>
        <p:spPr>
          <a:xfrm>
            <a:off x="4686301" y="1790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3" name="Rectangle 212"/>
          <p:cNvSpPr/>
          <p:nvPr/>
        </p:nvSpPr>
        <p:spPr>
          <a:xfrm>
            <a:off x="5425889" y="2095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0" name="Rectangle 209"/>
          <p:cNvSpPr/>
          <p:nvPr/>
        </p:nvSpPr>
        <p:spPr>
          <a:xfrm>
            <a:off x="5277972" y="2400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9" name="Rectangle 208"/>
          <p:cNvSpPr/>
          <p:nvPr/>
        </p:nvSpPr>
        <p:spPr>
          <a:xfrm>
            <a:off x="5573807"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5" name="Rectangle 214"/>
          <p:cNvSpPr/>
          <p:nvPr/>
        </p:nvSpPr>
        <p:spPr>
          <a:xfrm>
            <a:off x="5869642" y="2400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8" name="Rectangle 347"/>
          <p:cNvSpPr/>
          <p:nvPr/>
        </p:nvSpPr>
        <p:spPr>
          <a:xfrm>
            <a:off x="4242548" y="2705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5" name="Rectangle 344"/>
          <p:cNvSpPr/>
          <p:nvPr/>
        </p:nvSpPr>
        <p:spPr>
          <a:xfrm>
            <a:off x="4390466" y="3009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1" name="Rectangle 360"/>
          <p:cNvSpPr/>
          <p:nvPr/>
        </p:nvSpPr>
        <p:spPr>
          <a:xfrm>
            <a:off x="6461313" y="30098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9" name="Rectangle 378"/>
          <p:cNvSpPr/>
          <p:nvPr/>
        </p:nvSpPr>
        <p:spPr>
          <a:xfrm rot="10800000">
            <a:off x="7052983"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6" name="Rectangle 345"/>
          <p:cNvSpPr/>
          <p:nvPr/>
        </p:nvSpPr>
        <p:spPr>
          <a:xfrm>
            <a:off x="4094630" y="3009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0" name="Rectangle 439"/>
          <p:cNvSpPr/>
          <p:nvPr/>
        </p:nvSpPr>
        <p:spPr>
          <a:xfrm rot="10800000">
            <a:off x="4834219" y="3314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1" name="Rectangle 430"/>
          <p:cNvSpPr/>
          <p:nvPr/>
        </p:nvSpPr>
        <p:spPr>
          <a:xfrm rot="10800000">
            <a:off x="6905066" y="3314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2" name="Rectangle 431"/>
          <p:cNvSpPr/>
          <p:nvPr/>
        </p:nvSpPr>
        <p:spPr>
          <a:xfrm rot="10800000">
            <a:off x="7200901" y="3314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5" name="Rectangle 444"/>
          <p:cNvSpPr/>
          <p:nvPr/>
        </p:nvSpPr>
        <p:spPr>
          <a:xfrm rot="10800000">
            <a:off x="7792572" y="33146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9" name="Rectangle 388"/>
          <p:cNvSpPr/>
          <p:nvPr/>
        </p:nvSpPr>
        <p:spPr>
          <a:xfrm rot="10800000">
            <a:off x="4390465" y="3619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2" name="Rectangle 391"/>
          <p:cNvSpPr/>
          <p:nvPr/>
        </p:nvSpPr>
        <p:spPr>
          <a:xfrm rot="10800000">
            <a:off x="3798794" y="36194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5" name="Rectangle 74"/>
          <p:cNvSpPr/>
          <p:nvPr/>
        </p:nvSpPr>
        <p:spPr>
          <a:xfrm>
            <a:off x="3355042" y="8762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2" name="Rectangle 321"/>
          <p:cNvSpPr/>
          <p:nvPr/>
        </p:nvSpPr>
        <p:spPr>
          <a:xfrm rot="10800000">
            <a:off x="3798794" y="4229099"/>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0" name="Rectangle 389"/>
          <p:cNvSpPr/>
          <p:nvPr/>
        </p:nvSpPr>
        <p:spPr>
          <a:xfrm rot="10800000">
            <a:off x="4094630"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2" name="TextBox 401">
            <a:extLst>
              <a:ext uri="{FF2B5EF4-FFF2-40B4-BE49-F238E27FC236}">
                <a16:creationId xmlns:a16="http://schemas.microsoft.com/office/drawing/2014/main" id="{12EF8E23-73E8-4BDA-A74C-2C2937C511CA}"/>
              </a:ext>
            </a:extLst>
          </p:cNvPr>
          <p:cNvSpPr txBox="1"/>
          <p:nvPr/>
        </p:nvSpPr>
        <p:spPr>
          <a:xfrm>
            <a:off x="4242546" y="61498"/>
            <a:ext cx="3551935" cy="335126"/>
          </a:xfrm>
          <a:prstGeom prst="rect">
            <a:avLst/>
          </a:prstGeom>
          <a:noFill/>
        </p:spPr>
        <p:txBody>
          <a:bodyPr wrap="none" lIns="89885" tIns="44943" rIns="89885" bIns="44943" rtlCol="0">
            <a:spAutoFit/>
          </a:bodyPr>
          <a:lstStyle/>
          <a:p>
            <a:r>
              <a:rPr lang="en-US" sz="1588" b="1" i="1" dirty="0"/>
              <a:t>Natural Topography #3: High Dispersion</a:t>
            </a:r>
          </a:p>
        </p:txBody>
      </p:sp>
      <p:sp>
        <p:nvSpPr>
          <p:cNvPr id="211" name="Rectangle 210"/>
          <p:cNvSpPr/>
          <p:nvPr/>
        </p:nvSpPr>
        <p:spPr>
          <a:xfrm>
            <a:off x="4538383" y="2095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2" name="Rectangle 211"/>
          <p:cNvSpPr/>
          <p:nvPr/>
        </p:nvSpPr>
        <p:spPr>
          <a:xfrm>
            <a:off x="4834219" y="2095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4" name="Rectangle 213"/>
          <p:cNvSpPr/>
          <p:nvPr/>
        </p:nvSpPr>
        <p:spPr>
          <a:xfrm>
            <a:off x="5130054" y="2095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1" name="Rectangle 220"/>
          <p:cNvSpPr/>
          <p:nvPr/>
        </p:nvSpPr>
        <p:spPr>
          <a:xfrm>
            <a:off x="6609230" y="2095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4" name="Rectangle 353"/>
          <p:cNvSpPr/>
          <p:nvPr/>
        </p:nvSpPr>
        <p:spPr>
          <a:xfrm>
            <a:off x="4538383" y="2705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6" name="Rectangle 355"/>
          <p:cNvSpPr/>
          <p:nvPr/>
        </p:nvSpPr>
        <p:spPr>
          <a:xfrm>
            <a:off x="5425889" y="2705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2" name="Rectangle 361"/>
          <p:cNvSpPr/>
          <p:nvPr/>
        </p:nvSpPr>
        <p:spPr>
          <a:xfrm>
            <a:off x="5721725" y="2705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1" name="Rectangle 350"/>
          <p:cNvSpPr/>
          <p:nvPr/>
        </p:nvSpPr>
        <p:spPr>
          <a:xfrm>
            <a:off x="4982136" y="3009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3" name="Rectangle 352"/>
          <p:cNvSpPr/>
          <p:nvPr/>
        </p:nvSpPr>
        <p:spPr>
          <a:xfrm>
            <a:off x="5277972" y="3009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9" name="Rectangle 358"/>
          <p:cNvSpPr/>
          <p:nvPr/>
        </p:nvSpPr>
        <p:spPr>
          <a:xfrm>
            <a:off x="6165478" y="3009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9" name="Rectangle 438"/>
          <p:cNvSpPr/>
          <p:nvPr/>
        </p:nvSpPr>
        <p:spPr>
          <a:xfrm rot="10800000">
            <a:off x="4538383" y="3314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8" name="Rectangle 437"/>
          <p:cNvSpPr/>
          <p:nvPr/>
        </p:nvSpPr>
        <p:spPr>
          <a:xfrm rot="10800000">
            <a:off x="5130054" y="3314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6" name="Rectangle 435"/>
          <p:cNvSpPr/>
          <p:nvPr/>
        </p:nvSpPr>
        <p:spPr>
          <a:xfrm rot="10800000">
            <a:off x="6017560" y="3314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4" name="Rectangle 433"/>
          <p:cNvSpPr/>
          <p:nvPr/>
        </p:nvSpPr>
        <p:spPr>
          <a:xfrm rot="10800000">
            <a:off x="6313395" y="3314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3" name="Rectangle 432"/>
          <p:cNvSpPr/>
          <p:nvPr/>
        </p:nvSpPr>
        <p:spPr>
          <a:xfrm rot="10800000">
            <a:off x="6609230" y="3314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8" name="Rectangle 387"/>
          <p:cNvSpPr/>
          <p:nvPr/>
        </p:nvSpPr>
        <p:spPr>
          <a:xfrm rot="10800000">
            <a:off x="4982135"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5" name="Rectangle 384"/>
          <p:cNvSpPr/>
          <p:nvPr/>
        </p:nvSpPr>
        <p:spPr>
          <a:xfrm rot="10800000">
            <a:off x="5573806"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3" name="Rectangle 382"/>
          <p:cNvSpPr/>
          <p:nvPr/>
        </p:nvSpPr>
        <p:spPr>
          <a:xfrm rot="10800000">
            <a:off x="5869641"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4" name="Rectangle 383"/>
          <p:cNvSpPr/>
          <p:nvPr/>
        </p:nvSpPr>
        <p:spPr>
          <a:xfrm rot="10800000">
            <a:off x="6165477"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2" name="Rectangle 381"/>
          <p:cNvSpPr/>
          <p:nvPr/>
        </p:nvSpPr>
        <p:spPr>
          <a:xfrm rot="10800000">
            <a:off x="6461312"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1" name="Rectangle 380"/>
          <p:cNvSpPr/>
          <p:nvPr/>
        </p:nvSpPr>
        <p:spPr>
          <a:xfrm rot="10800000">
            <a:off x="6757147" y="36194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4" name="Rectangle 333"/>
          <p:cNvSpPr/>
          <p:nvPr/>
        </p:nvSpPr>
        <p:spPr>
          <a:xfrm rot="10800000">
            <a:off x="5130053" y="3924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1" name="Rectangle 330"/>
          <p:cNvSpPr/>
          <p:nvPr/>
        </p:nvSpPr>
        <p:spPr>
          <a:xfrm rot="10800000">
            <a:off x="5721724" y="3924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0" name="Rectangle 329"/>
          <p:cNvSpPr/>
          <p:nvPr/>
        </p:nvSpPr>
        <p:spPr>
          <a:xfrm rot="10800000">
            <a:off x="6313394" y="3924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9" name="Rectangle 328"/>
          <p:cNvSpPr/>
          <p:nvPr/>
        </p:nvSpPr>
        <p:spPr>
          <a:xfrm rot="10800000">
            <a:off x="6609230" y="3924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5" name="Rectangle 314"/>
          <p:cNvSpPr/>
          <p:nvPr/>
        </p:nvSpPr>
        <p:spPr>
          <a:xfrm rot="10800000">
            <a:off x="5573806" y="4229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3" name="Rectangle 312"/>
          <p:cNvSpPr/>
          <p:nvPr/>
        </p:nvSpPr>
        <p:spPr>
          <a:xfrm rot="10800000">
            <a:off x="5869641" y="4229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4" name="Rectangle 313"/>
          <p:cNvSpPr/>
          <p:nvPr/>
        </p:nvSpPr>
        <p:spPr>
          <a:xfrm rot="10800000">
            <a:off x="6165477" y="4229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2" name="Rectangle 311"/>
          <p:cNvSpPr/>
          <p:nvPr/>
        </p:nvSpPr>
        <p:spPr>
          <a:xfrm rot="10800000">
            <a:off x="6461312" y="4229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1" name="Rectangle 310"/>
          <p:cNvSpPr/>
          <p:nvPr/>
        </p:nvSpPr>
        <p:spPr>
          <a:xfrm rot="10800000">
            <a:off x="6757147" y="4229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 name="Rectangle 14">
            <a:extLst>
              <a:ext uri="{FF2B5EF4-FFF2-40B4-BE49-F238E27FC236}">
                <a16:creationId xmlns:a16="http://schemas.microsoft.com/office/drawing/2014/main" id="{DDE32472-D301-4119-9B3F-FB2E6E2D3F68}"/>
              </a:ext>
            </a:extLst>
          </p:cNvPr>
          <p:cNvSpPr/>
          <p:nvPr/>
        </p:nvSpPr>
        <p:spPr>
          <a:xfrm>
            <a:off x="4538380" y="867935"/>
            <a:ext cx="2514600" cy="488516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p:cNvSpPr/>
          <p:nvPr/>
        </p:nvSpPr>
        <p:spPr>
          <a:xfrm>
            <a:off x="4834219" y="876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8" name="Rectangle 147"/>
          <p:cNvSpPr/>
          <p:nvPr/>
        </p:nvSpPr>
        <p:spPr>
          <a:xfrm>
            <a:off x="5130054" y="876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4" name="Rectangle 153"/>
          <p:cNvSpPr/>
          <p:nvPr/>
        </p:nvSpPr>
        <p:spPr>
          <a:xfrm>
            <a:off x="6017560" y="8762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8" name="Rectangle 257"/>
          <p:cNvSpPr/>
          <p:nvPr/>
        </p:nvSpPr>
        <p:spPr>
          <a:xfrm>
            <a:off x="4686301" y="1181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0" name="Rectangle 259"/>
          <p:cNvSpPr/>
          <p:nvPr/>
        </p:nvSpPr>
        <p:spPr>
          <a:xfrm>
            <a:off x="5573807" y="1181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2" name="Rectangle 261"/>
          <p:cNvSpPr/>
          <p:nvPr/>
        </p:nvSpPr>
        <p:spPr>
          <a:xfrm>
            <a:off x="5869642" y="11810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0" name="Rectangle 179"/>
          <p:cNvSpPr/>
          <p:nvPr/>
        </p:nvSpPr>
        <p:spPr>
          <a:xfrm>
            <a:off x="5130054" y="1485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7" name="Rectangle 186"/>
          <p:cNvSpPr/>
          <p:nvPr/>
        </p:nvSpPr>
        <p:spPr>
          <a:xfrm>
            <a:off x="6609230" y="1485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3" name="Rectangle 182"/>
          <p:cNvSpPr/>
          <p:nvPr/>
        </p:nvSpPr>
        <p:spPr>
          <a:xfrm>
            <a:off x="6757148" y="1790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4" name="Rectangle 403">
            <a:extLst>
              <a:ext uri="{FF2B5EF4-FFF2-40B4-BE49-F238E27FC236}">
                <a16:creationId xmlns:a16="http://schemas.microsoft.com/office/drawing/2014/main" id="{48656DB0-06E0-4F8E-BC53-9DC29886173D}"/>
              </a:ext>
            </a:extLst>
          </p:cNvPr>
          <p:cNvSpPr/>
          <p:nvPr/>
        </p:nvSpPr>
        <p:spPr>
          <a:xfrm>
            <a:off x="3355037" y="861674"/>
            <a:ext cx="1165364" cy="4885163"/>
          </a:xfrm>
          <a:prstGeom prst="rect">
            <a:avLst/>
          </a:prstGeom>
          <a:noFill/>
          <a:ln w="28575">
            <a:solidFill>
              <a:srgbClr val="FF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B09FB21D-835A-4964-BFDD-B7860006E24E}"/>
              </a:ext>
            </a:extLst>
          </p:cNvPr>
          <p:cNvCxnSpPr>
            <a:cxnSpLocks/>
            <a:endCxn id="153" idx="2"/>
          </p:cNvCxnSpPr>
          <p:nvPr/>
        </p:nvCxnSpPr>
        <p:spPr>
          <a:xfrm flipH="1" flipV="1">
            <a:off x="5869643" y="1181099"/>
            <a:ext cx="19932" cy="4534490"/>
          </a:xfrm>
          <a:prstGeom prst="line">
            <a:avLst/>
          </a:prstGeom>
          <a:ln w="28575">
            <a:solidFill>
              <a:srgbClr val="C00000"/>
            </a:solidFill>
            <a:prstDash val="sysDash"/>
          </a:ln>
        </p:spPr>
        <p:style>
          <a:lnRef idx="1">
            <a:schemeClr val="accent1"/>
          </a:lnRef>
          <a:fillRef idx="0">
            <a:schemeClr val="accent1"/>
          </a:fillRef>
          <a:effectRef idx="0">
            <a:schemeClr val="accent1"/>
          </a:effectRef>
          <a:fontRef idx="minor">
            <a:schemeClr val="tx1"/>
          </a:fontRef>
        </p:style>
      </p:cxnSp>
      <p:sp>
        <p:nvSpPr>
          <p:cNvPr id="20" name="Arrow: Curved Right 19">
            <a:extLst>
              <a:ext uri="{FF2B5EF4-FFF2-40B4-BE49-F238E27FC236}">
                <a16:creationId xmlns:a16="http://schemas.microsoft.com/office/drawing/2014/main" id="{ADC7A955-DD24-43CC-BBCB-31337712ED36}"/>
              </a:ext>
            </a:extLst>
          </p:cNvPr>
          <p:cNvSpPr/>
          <p:nvPr/>
        </p:nvSpPr>
        <p:spPr>
          <a:xfrm rot="5400000">
            <a:off x="4174253" y="-43427"/>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6" name="Arrow: Curved Right 405">
            <a:extLst>
              <a:ext uri="{FF2B5EF4-FFF2-40B4-BE49-F238E27FC236}">
                <a16:creationId xmlns:a16="http://schemas.microsoft.com/office/drawing/2014/main" id="{E260DF76-16DC-4029-9408-F36A359055E8}"/>
              </a:ext>
            </a:extLst>
          </p:cNvPr>
          <p:cNvSpPr/>
          <p:nvPr/>
        </p:nvSpPr>
        <p:spPr>
          <a:xfrm rot="5400000" flipH="1" flipV="1">
            <a:off x="6897942" y="5491144"/>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9" name="Arrow: Curved Right 418">
            <a:extLst>
              <a:ext uri="{FF2B5EF4-FFF2-40B4-BE49-F238E27FC236}">
                <a16:creationId xmlns:a16="http://schemas.microsoft.com/office/drawing/2014/main" id="{BAB26851-3BA3-452A-AAB7-4DFACE4CCD69}"/>
              </a:ext>
            </a:extLst>
          </p:cNvPr>
          <p:cNvSpPr/>
          <p:nvPr/>
        </p:nvSpPr>
        <p:spPr>
          <a:xfrm rot="5400000" flipV="1">
            <a:off x="6847876" y="-37549"/>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5" name="Arrow: Curved Right 424">
            <a:extLst>
              <a:ext uri="{FF2B5EF4-FFF2-40B4-BE49-F238E27FC236}">
                <a16:creationId xmlns:a16="http://schemas.microsoft.com/office/drawing/2014/main" id="{CE66CAAC-1824-443E-9D76-DBABD252C334}"/>
              </a:ext>
            </a:extLst>
          </p:cNvPr>
          <p:cNvSpPr/>
          <p:nvPr/>
        </p:nvSpPr>
        <p:spPr>
          <a:xfrm rot="16200000" flipV="1">
            <a:off x="4295327" y="5439137"/>
            <a:ext cx="561438" cy="1181689"/>
          </a:xfrm>
          <a:prstGeom prst="curvedRightArrow">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9" name="Rectangle 468">
            <a:extLst>
              <a:ext uri="{FF2B5EF4-FFF2-40B4-BE49-F238E27FC236}">
                <a16:creationId xmlns:a16="http://schemas.microsoft.com/office/drawing/2014/main" id="{A3A74B80-1171-41C1-B716-13CB871D6081}"/>
              </a:ext>
            </a:extLst>
          </p:cNvPr>
          <p:cNvSpPr/>
          <p:nvPr/>
        </p:nvSpPr>
        <p:spPr>
          <a:xfrm>
            <a:off x="7070099" y="871252"/>
            <a:ext cx="1165364" cy="4885163"/>
          </a:xfrm>
          <a:prstGeom prst="rect">
            <a:avLst/>
          </a:prstGeom>
          <a:noFill/>
          <a:ln w="28575">
            <a:solidFill>
              <a:srgbClr val="FF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1" name="Straight Connector 470">
            <a:extLst>
              <a:ext uri="{FF2B5EF4-FFF2-40B4-BE49-F238E27FC236}">
                <a16:creationId xmlns:a16="http://schemas.microsoft.com/office/drawing/2014/main" id="{0C9EEECB-5C74-4517-BA59-0A1075300B1D}"/>
              </a:ext>
            </a:extLst>
          </p:cNvPr>
          <p:cNvCxnSpPr>
            <a:cxnSpLocks/>
            <a:stCxn id="242" idx="2"/>
          </p:cNvCxnSpPr>
          <p:nvPr/>
        </p:nvCxnSpPr>
        <p:spPr>
          <a:xfrm flipV="1">
            <a:off x="5721723" y="867935"/>
            <a:ext cx="3932" cy="4580364"/>
          </a:xfrm>
          <a:prstGeom prst="line">
            <a:avLst/>
          </a:prstGeom>
          <a:ln w="28575">
            <a:solidFill>
              <a:srgbClr val="C00000"/>
            </a:solidFill>
            <a:prstDash val="sysDash"/>
          </a:ln>
        </p:spPr>
        <p:style>
          <a:lnRef idx="1">
            <a:schemeClr val="accent1"/>
          </a:lnRef>
          <a:fillRef idx="0">
            <a:schemeClr val="accent1"/>
          </a:fillRef>
          <a:effectRef idx="0">
            <a:schemeClr val="accent1"/>
          </a:effectRef>
          <a:fontRef idx="minor">
            <a:schemeClr val="tx1"/>
          </a:fontRef>
        </p:style>
      </p:cxnSp>
      <p:sp>
        <p:nvSpPr>
          <p:cNvPr id="190" name="Rectangle 189"/>
          <p:cNvSpPr/>
          <p:nvPr/>
        </p:nvSpPr>
        <p:spPr>
          <a:xfrm>
            <a:off x="7348819" y="17906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3" name="Rectangle 192"/>
          <p:cNvSpPr/>
          <p:nvPr/>
        </p:nvSpPr>
        <p:spPr>
          <a:xfrm>
            <a:off x="6905066" y="1485899"/>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68" name="TextBox 467">
            <a:extLst>
              <a:ext uri="{FF2B5EF4-FFF2-40B4-BE49-F238E27FC236}">
                <a16:creationId xmlns:a16="http://schemas.microsoft.com/office/drawing/2014/main" id="{3A4342B3-1035-4BA0-B31B-A040016A3108}"/>
              </a:ext>
            </a:extLst>
          </p:cNvPr>
          <p:cNvSpPr txBox="1"/>
          <p:nvPr/>
        </p:nvSpPr>
        <p:spPr>
          <a:xfrm>
            <a:off x="203941" y="81332"/>
            <a:ext cx="1842748" cy="523220"/>
          </a:xfrm>
          <a:prstGeom prst="rect">
            <a:avLst/>
          </a:prstGeom>
          <a:noFill/>
        </p:spPr>
        <p:txBody>
          <a:bodyPr wrap="none" rtlCol="0">
            <a:spAutoFit/>
          </a:bodyPr>
          <a:lstStyle/>
          <a:p>
            <a:pPr algn="ctr"/>
            <a:r>
              <a:rPr lang="en-US" sz="1400" dirty="0"/>
              <a:t>Natural Topography #3</a:t>
            </a:r>
          </a:p>
          <a:p>
            <a:pPr algn="ctr"/>
            <a:r>
              <a:rPr lang="en-US" sz="1400" i="1" dirty="0"/>
              <a:t>Version (a)</a:t>
            </a:r>
          </a:p>
        </p:txBody>
      </p:sp>
    </p:spTree>
    <p:extLst>
      <p:ext uri="{BB962C8B-B14F-4D97-AF65-F5344CB8AC3E}">
        <p14:creationId xmlns:p14="http://schemas.microsoft.com/office/powerpoint/2010/main" val="18682514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8" name="Group 77">
            <a:extLst>
              <a:ext uri="{FF2B5EF4-FFF2-40B4-BE49-F238E27FC236}">
                <a16:creationId xmlns:a16="http://schemas.microsoft.com/office/drawing/2014/main" id="{4424E828-F865-4439-90EC-0C9DB1D8C2A2}"/>
              </a:ext>
            </a:extLst>
          </p:cNvPr>
          <p:cNvGrpSpPr/>
          <p:nvPr/>
        </p:nvGrpSpPr>
        <p:grpSpPr>
          <a:xfrm>
            <a:off x="4682025" y="1680883"/>
            <a:ext cx="2827950" cy="2623053"/>
            <a:chOff x="1538359" y="701696"/>
            <a:chExt cx="3884861" cy="3603385"/>
          </a:xfrm>
        </p:grpSpPr>
        <p:sp>
          <p:nvSpPr>
            <p:cNvPr id="2" name="Rectangle 1">
              <a:extLst>
                <a:ext uri="{FF2B5EF4-FFF2-40B4-BE49-F238E27FC236}">
                  <a16:creationId xmlns:a16="http://schemas.microsoft.com/office/drawing/2014/main" id="{B0320979-01F3-40C1-9901-97E602DD1DB2}"/>
                </a:ext>
              </a:extLst>
            </p:cNvPr>
            <p:cNvSpPr/>
            <p:nvPr/>
          </p:nvSpPr>
          <p:spPr>
            <a:xfrm>
              <a:off x="1538359" y="70252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3" name="Rectangle 2">
              <a:extLst>
                <a:ext uri="{FF2B5EF4-FFF2-40B4-BE49-F238E27FC236}">
                  <a16:creationId xmlns:a16="http://schemas.microsoft.com/office/drawing/2014/main" id="{CE8EB2D4-830C-4C6D-8FDC-3AD085C010DC}"/>
                </a:ext>
              </a:extLst>
            </p:cNvPr>
            <p:cNvSpPr/>
            <p:nvPr/>
          </p:nvSpPr>
          <p:spPr>
            <a:xfrm>
              <a:off x="2014539" y="70333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4" name="Rectangle 3">
              <a:extLst>
                <a:ext uri="{FF2B5EF4-FFF2-40B4-BE49-F238E27FC236}">
                  <a16:creationId xmlns:a16="http://schemas.microsoft.com/office/drawing/2014/main" id="{9B84AE31-6B8F-4722-B910-B5CBC1A73302}"/>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5" name="Rectangle 4">
              <a:extLst>
                <a:ext uri="{FF2B5EF4-FFF2-40B4-BE49-F238E27FC236}">
                  <a16:creationId xmlns:a16="http://schemas.microsoft.com/office/drawing/2014/main" id="{EE722E99-D2F9-4552-BE8D-630DEA74ED0C}"/>
                </a:ext>
              </a:extLst>
            </p:cNvPr>
            <p:cNvSpPr/>
            <p:nvPr/>
          </p:nvSpPr>
          <p:spPr>
            <a:xfrm>
              <a:off x="2243153" y="115252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18" name="Rectangle 17">
              <a:extLst>
                <a:ext uri="{FF2B5EF4-FFF2-40B4-BE49-F238E27FC236}">
                  <a16:creationId xmlns:a16="http://schemas.microsoft.com/office/drawing/2014/main" id="{C9EC083B-2F9A-46DD-9146-79EA6EECF1FD}"/>
                </a:ext>
              </a:extLst>
            </p:cNvPr>
            <p:cNvSpPr/>
            <p:nvPr/>
          </p:nvSpPr>
          <p:spPr>
            <a:xfrm>
              <a:off x="2450383" y="70254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19" name="Rectangle 18">
              <a:extLst>
                <a:ext uri="{FF2B5EF4-FFF2-40B4-BE49-F238E27FC236}">
                  <a16:creationId xmlns:a16="http://schemas.microsoft.com/office/drawing/2014/main" id="{211A326E-F709-40A2-B910-3CED2DCF2600}"/>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20" name="Rectangle 19">
              <a:extLst>
                <a:ext uri="{FF2B5EF4-FFF2-40B4-BE49-F238E27FC236}">
                  <a16:creationId xmlns:a16="http://schemas.microsoft.com/office/drawing/2014/main" id="{6EA3A39C-5C0C-41BF-836F-B35958F49F9A}"/>
                </a:ext>
              </a:extLst>
            </p:cNvPr>
            <p:cNvSpPr/>
            <p:nvPr/>
          </p:nvSpPr>
          <p:spPr>
            <a:xfrm>
              <a:off x="2678997" y="115172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21" name="Rectangle 20">
              <a:extLst>
                <a:ext uri="{FF2B5EF4-FFF2-40B4-BE49-F238E27FC236}">
                  <a16:creationId xmlns:a16="http://schemas.microsoft.com/office/drawing/2014/main" id="{D2F03C70-E022-4B0A-89FB-26F64D40E1B5}"/>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22" name="Rectangle 21">
              <a:extLst>
                <a:ext uri="{FF2B5EF4-FFF2-40B4-BE49-F238E27FC236}">
                  <a16:creationId xmlns:a16="http://schemas.microsoft.com/office/drawing/2014/main" id="{08FA4F85-45A3-4944-8E53-25C2242A3663}"/>
                </a:ext>
              </a:extLst>
            </p:cNvPr>
            <p:cNvSpPr/>
            <p:nvPr/>
          </p:nvSpPr>
          <p:spPr>
            <a:xfrm>
              <a:off x="1538361" y="160501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23" name="Rectangle 22">
              <a:extLst>
                <a:ext uri="{FF2B5EF4-FFF2-40B4-BE49-F238E27FC236}">
                  <a16:creationId xmlns:a16="http://schemas.microsoft.com/office/drawing/2014/main" id="{04C387D6-0B46-440C-A0D3-02340A822758}"/>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24" name="Rectangle 23">
              <a:extLst>
                <a:ext uri="{FF2B5EF4-FFF2-40B4-BE49-F238E27FC236}">
                  <a16:creationId xmlns:a16="http://schemas.microsoft.com/office/drawing/2014/main" id="{A0DAC6B5-01D5-4E9E-8449-0688361AAB36}"/>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25" name="Rectangle 24">
              <a:extLst>
                <a:ext uri="{FF2B5EF4-FFF2-40B4-BE49-F238E27FC236}">
                  <a16:creationId xmlns:a16="http://schemas.microsoft.com/office/drawing/2014/main" id="{B29A1858-65DE-49E6-93C9-A336D488F8D8}"/>
                </a:ext>
              </a:extLst>
            </p:cNvPr>
            <p:cNvSpPr/>
            <p:nvPr/>
          </p:nvSpPr>
          <p:spPr>
            <a:xfrm>
              <a:off x="2247907" y="205501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26" name="Rectangle 25">
              <a:extLst>
                <a:ext uri="{FF2B5EF4-FFF2-40B4-BE49-F238E27FC236}">
                  <a16:creationId xmlns:a16="http://schemas.microsoft.com/office/drawing/2014/main" id="{D81D872B-B759-40AB-BD59-ECF7B1B51FA6}"/>
                </a:ext>
              </a:extLst>
            </p:cNvPr>
            <p:cNvSpPr/>
            <p:nvPr/>
          </p:nvSpPr>
          <p:spPr>
            <a:xfrm>
              <a:off x="2450385" y="160503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27" name="Rectangle 26">
              <a:extLst>
                <a:ext uri="{FF2B5EF4-FFF2-40B4-BE49-F238E27FC236}">
                  <a16:creationId xmlns:a16="http://schemas.microsoft.com/office/drawing/2014/main" id="{BB6B2ECF-7D4A-45ED-996A-6C59FDE79949}"/>
                </a:ext>
              </a:extLst>
            </p:cNvPr>
            <p:cNvSpPr/>
            <p:nvPr/>
          </p:nvSpPr>
          <p:spPr>
            <a:xfrm>
              <a:off x="2926565" y="160584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28" name="Rectangle 27">
              <a:extLst>
                <a:ext uri="{FF2B5EF4-FFF2-40B4-BE49-F238E27FC236}">
                  <a16:creationId xmlns:a16="http://schemas.microsoft.com/office/drawing/2014/main" id="{10BD4B33-A5EF-43F5-9A37-9EDE5F07675A}"/>
                </a:ext>
              </a:extLst>
            </p:cNvPr>
            <p:cNvSpPr/>
            <p:nvPr/>
          </p:nvSpPr>
          <p:spPr>
            <a:xfrm>
              <a:off x="2683751" y="205421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29" name="Rectangle 28">
              <a:extLst>
                <a:ext uri="{FF2B5EF4-FFF2-40B4-BE49-F238E27FC236}">
                  <a16:creationId xmlns:a16="http://schemas.microsoft.com/office/drawing/2014/main" id="{AC72B51A-00BA-4C7D-AC10-E00B1F55B6B6}"/>
                </a:ext>
              </a:extLst>
            </p:cNvPr>
            <p:cNvSpPr/>
            <p:nvPr/>
          </p:nvSpPr>
          <p:spPr>
            <a:xfrm>
              <a:off x="3159931" y="205503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30" name="Rectangle 29">
              <a:extLst>
                <a:ext uri="{FF2B5EF4-FFF2-40B4-BE49-F238E27FC236}">
                  <a16:creationId xmlns:a16="http://schemas.microsoft.com/office/drawing/2014/main" id="{447EEA7D-67AC-435A-B175-5E8199219E9E}"/>
                </a:ext>
              </a:extLst>
            </p:cNvPr>
            <p:cNvSpPr/>
            <p:nvPr/>
          </p:nvSpPr>
          <p:spPr>
            <a:xfrm>
              <a:off x="1538359" y="250338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31" name="Rectangle 30">
              <a:extLst>
                <a:ext uri="{FF2B5EF4-FFF2-40B4-BE49-F238E27FC236}">
                  <a16:creationId xmlns:a16="http://schemas.microsoft.com/office/drawing/2014/main" id="{8F83F619-B089-4BCD-B589-0F8374F49050}"/>
                </a:ext>
              </a:extLst>
            </p:cNvPr>
            <p:cNvSpPr/>
            <p:nvPr/>
          </p:nvSpPr>
          <p:spPr>
            <a:xfrm>
              <a:off x="2014539" y="250420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32" name="Rectangle 31">
              <a:extLst>
                <a:ext uri="{FF2B5EF4-FFF2-40B4-BE49-F238E27FC236}">
                  <a16:creationId xmlns:a16="http://schemas.microsoft.com/office/drawing/2014/main" id="{08B50351-B7E0-4DFC-852F-AA4D507B8DB8}"/>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33" name="Rectangle 32">
              <a:extLst>
                <a:ext uri="{FF2B5EF4-FFF2-40B4-BE49-F238E27FC236}">
                  <a16:creationId xmlns:a16="http://schemas.microsoft.com/office/drawing/2014/main" id="{EBC64C72-16FA-4F1C-8DBE-E9DC10C02B24}"/>
                </a:ext>
              </a:extLst>
            </p:cNvPr>
            <p:cNvSpPr/>
            <p:nvPr/>
          </p:nvSpPr>
          <p:spPr>
            <a:xfrm>
              <a:off x="2243153" y="295338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34" name="Rectangle 33">
              <a:extLst>
                <a:ext uri="{FF2B5EF4-FFF2-40B4-BE49-F238E27FC236}">
                  <a16:creationId xmlns:a16="http://schemas.microsoft.com/office/drawing/2014/main" id="{C4474B18-0C9D-40C7-829D-7B958A2FCFAA}"/>
                </a:ext>
              </a:extLst>
            </p:cNvPr>
            <p:cNvSpPr/>
            <p:nvPr/>
          </p:nvSpPr>
          <p:spPr>
            <a:xfrm>
              <a:off x="2450383" y="250340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35" name="Rectangle 34">
              <a:extLst>
                <a:ext uri="{FF2B5EF4-FFF2-40B4-BE49-F238E27FC236}">
                  <a16:creationId xmlns:a16="http://schemas.microsoft.com/office/drawing/2014/main" id="{BB736B2C-01A5-4C53-8E09-370A02315D16}"/>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36" name="Rectangle 35">
              <a:extLst>
                <a:ext uri="{FF2B5EF4-FFF2-40B4-BE49-F238E27FC236}">
                  <a16:creationId xmlns:a16="http://schemas.microsoft.com/office/drawing/2014/main" id="{151F88AA-6CE7-4A45-B2ED-20D93503E829}"/>
                </a:ext>
              </a:extLst>
            </p:cNvPr>
            <p:cNvSpPr/>
            <p:nvPr/>
          </p:nvSpPr>
          <p:spPr>
            <a:xfrm>
              <a:off x="2678997" y="29525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37" name="Rectangle 36">
              <a:extLst>
                <a:ext uri="{FF2B5EF4-FFF2-40B4-BE49-F238E27FC236}">
                  <a16:creationId xmlns:a16="http://schemas.microsoft.com/office/drawing/2014/main" id="{BEF95D55-1046-402B-8855-61C63792FF75}"/>
                </a:ext>
              </a:extLst>
            </p:cNvPr>
            <p:cNvSpPr/>
            <p:nvPr/>
          </p:nvSpPr>
          <p:spPr>
            <a:xfrm>
              <a:off x="3155177" y="29534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38" name="Rectangle 37">
              <a:extLst>
                <a:ext uri="{FF2B5EF4-FFF2-40B4-BE49-F238E27FC236}">
                  <a16:creationId xmlns:a16="http://schemas.microsoft.com/office/drawing/2014/main" id="{88300DCF-3C4C-4356-80FC-2EA6937D74E5}"/>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39" name="Rectangle 38">
              <a:extLst>
                <a:ext uri="{FF2B5EF4-FFF2-40B4-BE49-F238E27FC236}">
                  <a16:creationId xmlns:a16="http://schemas.microsoft.com/office/drawing/2014/main" id="{5C74FC9E-11EF-488A-B1DD-67037453E12F}"/>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40" name="Rectangle 39">
              <a:extLst>
                <a:ext uri="{FF2B5EF4-FFF2-40B4-BE49-F238E27FC236}">
                  <a16:creationId xmlns:a16="http://schemas.microsoft.com/office/drawing/2014/main" id="{DFAAAB42-E924-4FF9-9DED-E65A0CDF9C0D}"/>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41" name="Rectangle 40">
              <a:extLst>
                <a:ext uri="{FF2B5EF4-FFF2-40B4-BE49-F238E27FC236}">
                  <a16:creationId xmlns:a16="http://schemas.microsoft.com/office/drawing/2014/main" id="{8C5F3202-F1F5-4A63-87F8-6C9792B07E31}"/>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42" name="Rectangle 41">
              <a:extLst>
                <a:ext uri="{FF2B5EF4-FFF2-40B4-BE49-F238E27FC236}">
                  <a16:creationId xmlns:a16="http://schemas.microsoft.com/office/drawing/2014/main" id="{88FB4116-E4BA-4F6F-AFE2-96F807DDB767}"/>
                </a:ext>
              </a:extLst>
            </p:cNvPr>
            <p:cNvSpPr/>
            <p:nvPr/>
          </p:nvSpPr>
          <p:spPr>
            <a:xfrm>
              <a:off x="2450385" y="3405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43" name="Rectangle 42">
              <a:extLst>
                <a:ext uri="{FF2B5EF4-FFF2-40B4-BE49-F238E27FC236}">
                  <a16:creationId xmlns:a16="http://schemas.microsoft.com/office/drawing/2014/main" id="{2EA9B78E-4E6C-469E-9AE3-D7E29AFD2CCA}"/>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44" name="Rectangle 43">
              <a:extLst>
                <a:ext uri="{FF2B5EF4-FFF2-40B4-BE49-F238E27FC236}">
                  <a16:creationId xmlns:a16="http://schemas.microsoft.com/office/drawing/2014/main" id="{5D191881-0636-44C7-BBD2-687AA4BDD55F}"/>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45" name="Rectangle 44">
              <a:extLst>
                <a:ext uri="{FF2B5EF4-FFF2-40B4-BE49-F238E27FC236}">
                  <a16:creationId xmlns:a16="http://schemas.microsoft.com/office/drawing/2014/main" id="{310A0695-313D-43BB-BA04-51D755EEF6BB}"/>
                </a:ext>
              </a:extLst>
            </p:cNvPr>
            <p:cNvSpPr/>
            <p:nvPr/>
          </p:nvSpPr>
          <p:spPr>
            <a:xfrm>
              <a:off x="3159931" y="385589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46" name="Rectangle 45">
              <a:extLst>
                <a:ext uri="{FF2B5EF4-FFF2-40B4-BE49-F238E27FC236}">
                  <a16:creationId xmlns:a16="http://schemas.microsoft.com/office/drawing/2014/main" id="{59C4B925-3777-4729-8664-4A11DBB6AA0E}"/>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47" name="Rectangle 46">
              <a:extLst>
                <a:ext uri="{FF2B5EF4-FFF2-40B4-BE49-F238E27FC236}">
                  <a16:creationId xmlns:a16="http://schemas.microsoft.com/office/drawing/2014/main" id="{D27F9E1A-CEE6-44B2-B63D-5C9470C276EE}"/>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48" name="Rectangle 47">
              <a:extLst>
                <a:ext uri="{FF2B5EF4-FFF2-40B4-BE49-F238E27FC236}">
                  <a16:creationId xmlns:a16="http://schemas.microsoft.com/office/drawing/2014/main" id="{C57BE362-C9C0-4ACB-8477-4629222BE599}"/>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49" name="Rectangle 48">
              <a:extLst>
                <a:ext uri="{FF2B5EF4-FFF2-40B4-BE49-F238E27FC236}">
                  <a16:creationId xmlns:a16="http://schemas.microsoft.com/office/drawing/2014/main" id="{D0B5474C-E682-4568-B69F-4513BD3D8274}"/>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50" name="Rectangle 49">
              <a:extLst>
                <a:ext uri="{FF2B5EF4-FFF2-40B4-BE49-F238E27FC236}">
                  <a16:creationId xmlns:a16="http://schemas.microsoft.com/office/drawing/2014/main" id="{6482260D-F50D-4224-8214-208F812DCCE1}"/>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51" name="Rectangle 50">
              <a:extLst>
                <a:ext uri="{FF2B5EF4-FFF2-40B4-BE49-F238E27FC236}">
                  <a16:creationId xmlns:a16="http://schemas.microsoft.com/office/drawing/2014/main" id="{F2FEBC46-B9CA-44AB-975E-A90D5389B9D3}"/>
                </a:ext>
              </a:extLst>
            </p:cNvPr>
            <p:cNvSpPr/>
            <p:nvPr/>
          </p:nvSpPr>
          <p:spPr>
            <a:xfrm>
              <a:off x="4750611" y="70252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52" name="Rectangle 51">
              <a:extLst>
                <a:ext uri="{FF2B5EF4-FFF2-40B4-BE49-F238E27FC236}">
                  <a16:creationId xmlns:a16="http://schemas.microsoft.com/office/drawing/2014/main" id="{FD9C0913-B801-4BA0-B01C-124F37F2DAC2}"/>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53" name="Rectangle 52">
              <a:extLst>
                <a:ext uri="{FF2B5EF4-FFF2-40B4-BE49-F238E27FC236}">
                  <a16:creationId xmlns:a16="http://schemas.microsoft.com/office/drawing/2014/main" id="{1F3BC0AD-D63F-4C7A-ABF5-F3E5F8BD684F}"/>
                </a:ext>
              </a:extLst>
            </p:cNvPr>
            <p:cNvSpPr/>
            <p:nvPr/>
          </p:nvSpPr>
          <p:spPr>
            <a:xfrm>
              <a:off x="4979225" y="1151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54" name="Rectangle 53">
              <a:extLst>
                <a:ext uri="{FF2B5EF4-FFF2-40B4-BE49-F238E27FC236}">
                  <a16:creationId xmlns:a16="http://schemas.microsoft.com/office/drawing/2014/main" id="{C663F862-4D5F-4C6D-80B4-3C3006FC92B2}"/>
                </a:ext>
              </a:extLst>
            </p:cNvPr>
            <p:cNvSpPr/>
            <p:nvPr/>
          </p:nvSpPr>
          <p:spPr>
            <a:xfrm>
              <a:off x="3362409" y="16041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55" name="Rectangle 54">
              <a:extLst>
                <a:ext uri="{FF2B5EF4-FFF2-40B4-BE49-F238E27FC236}">
                  <a16:creationId xmlns:a16="http://schemas.microsoft.com/office/drawing/2014/main" id="{4F78594B-0A1D-42CC-ACF0-86C9043A6E55}"/>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56" name="Rectangle 55">
              <a:extLst>
                <a:ext uri="{FF2B5EF4-FFF2-40B4-BE49-F238E27FC236}">
                  <a16:creationId xmlns:a16="http://schemas.microsoft.com/office/drawing/2014/main" id="{DCA7BA6B-24C0-4EE6-863D-B27F337DAE20}"/>
                </a:ext>
              </a:extLst>
            </p:cNvPr>
            <p:cNvSpPr/>
            <p:nvPr/>
          </p:nvSpPr>
          <p:spPr>
            <a:xfrm>
              <a:off x="3595775" y="205337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57" name="Rectangle 56">
              <a:extLst>
                <a:ext uri="{FF2B5EF4-FFF2-40B4-BE49-F238E27FC236}">
                  <a16:creationId xmlns:a16="http://schemas.microsoft.com/office/drawing/2014/main" id="{73512D30-6120-41C9-ABC6-DEF7A5215EF7}"/>
                </a:ext>
              </a:extLst>
            </p:cNvPr>
            <p:cNvSpPr/>
            <p:nvPr/>
          </p:nvSpPr>
          <p:spPr>
            <a:xfrm>
              <a:off x="4071955" y="205418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58" name="Rectangle 57">
              <a:extLst>
                <a:ext uri="{FF2B5EF4-FFF2-40B4-BE49-F238E27FC236}">
                  <a16:creationId xmlns:a16="http://schemas.microsoft.com/office/drawing/2014/main" id="{BBC23A39-5E17-4705-ADA9-2C06187CE773}"/>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59" name="Rectangle 58">
              <a:extLst>
                <a:ext uri="{FF2B5EF4-FFF2-40B4-BE49-F238E27FC236}">
                  <a16:creationId xmlns:a16="http://schemas.microsoft.com/office/drawing/2014/main" id="{E0AE5E78-E320-4A4A-8D23-967B7A0D213E}"/>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60" name="Rectangle 59">
              <a:extLst>
                <a:ext uri="{FF2B5EF4-FFF2-40B4-BE49-F238E27FC236}">
                  <a16:creationId xmlns:a16="http://schemas.microsoft.com/office/drawing/2014/main" id="{2A452377-AF96-44EC-941D-FB4422FB2B02}"/>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61" name="Rectangle 60">
              <a:extLst>
                <a:ext uri="{FF2B5EF4-FFF2-40B4-BE49-F238E27FC236}">
                  <a16:creationId xmlns:a16="http://schemas.microsoft.com/office/drawing/2014/main" id="{E979D1E1-2F7A-40C9-8F9A-C253C5325F88}"/>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62" name="Rectangle 61">
              <a:extLst>
                <a:ext uri="{FF2B5EF4-FFF2-40B4-BE49-F238E27FC236}">
                  <a16:creationId xmlns:a16="http://schemas.microsoft.com/office/drawing/2014/main" id="{274933F3-9556-466B-89B4-31A24671D8AA}"/>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63" name="Rectangle 62">
              <a:extLst>
                <a:ext uri="{FF2B5EF4-FFF2-40B4-BE49-F238E27FC236}">
                  <a16:creationId xmlns:a16="http://schemas.microsoft.com/office/drawing/2014/main" id="{858446C5-B932-423F-90B9-59879A85C968}"/>
                </a:ext>
              </a:extLst>
            </p:cNvPr>
            <p:cNvSpPr/>
            <p:nvPr/>
          </p:nvSpPr>
          <p:spPr>
            <a:xfrm>
              <a:off x="3838587" y="250337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64" name="Rectangle 63">
              <a:extLst>
                <a:ext uri="{FF2B5EF4-FFF2-40B4-BE49-F238E27FC236}">
                  <a16:creationId xmlns:a16="http://schemas.microsoft.com/office/drawing/2014/main" id="{9E371F18-1B8E-4F8B-9FC3-143F03396566}"/>
                </a:ext>
              </a:extLst>
            </p:cNvPr>
            <p:cNvSpPr/>
            <p:nvPr/>
          </p:nvSpPr>
          <p:spPr>
            <a:xfrm>
              <a:off x="3591021" y="295174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65" name="Rectangle 64">
              <a:extLst>
                <a:ext uri="{FF2B5EF4-FFF2-40B4-BE49-F238E27FC236}">
                  <a16:creationId xmlns:a16="http://schemas.microsoft.com/office/drawing/2014/main" id="{4584A3D1-3FC7-4F68-B69D-72CBC69F4EDE}"/>
                </a:ext>
              </a:extLst>
            </p:cNvPr>
            <p:cNvSpPr/>
            <p:nvPr/>
          </p:nvSpPr>
          <p:spPr>
            <a:xfrm>
              <a:off x="4067201" y="295255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66" name="Rectangle 65">
              <a:extLst>
                <a:ext uri="{FF2B5EF4-FFF2-40B4-BE49-F238E27FC236}">
                  <a16:creationId xmlns:a16="http://schemas.microsoft.com/office/drawing/2014/main" id="{D8D9EED0-B2DB-4B58-A4F9-B2C0C7865C6C}"/>
                </a:ext>
              </a:extLst>
            </p:cNvPr>
            <p:cNvSpPr/>
            <p:nvPr/>
          </p:nvSpPr>
          <p:spPr>
            <a:xfrm>
              <a:off x="4274431" y="250257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67" name="Rectangle 66">
              <a:extLst>
                <a:ext uri="{FF2B5EF4-FFF2-40B4-BE49-F238E27FC236}">
                  <a16:creationId xmlns:a16="http://schemas.microsoft.com/office/drawing/2014/main" id="{A68ED7A9-7FE5-48F8-92F2-3A50A8798DA0}"/>
                </a:ext>
              </a:extLst>
            </p:cNvPr>
            <p:cNvSpPr/>
            <p:nvPr/>
          </p:nvSpPr>
          <p:spPr>
            <a:xfrm>
              <a:off x="4750611" y="250338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68" name="Rectangle 67">
              <a:extLst>
                <a:ext uri="{FF2B5EF4-FFF2-40B4-BE49-F238E27FC236}">
                  <a16:creationId xmlns:a16="http://schemas.microsoft.com/office/drawing/2014/main" id="{412D103D-15B2-4E5F-846C-7DC3B36B58D1}"/>
                </a:ext>
              </a:extLst>
            </p:cNvPr>
            <p:cNvSpPr/>
            <p:nvPr/>
          </p:nvSpPr>
          <p:spPr>
            <a:xfrm>
              <a:off x="4503045" y="295176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69" name="Rectangle 68">
              <a:extLst>
                <a:ext uri="{FF2B5EF4-FFF2-40B4-BE49-F238E27FC236}">
                  <a16:creationId xmlns:a16="http://schemas.microsoft.com/office/drawing/2014/main" id="{4698C2AB-C5F5-4EBD-ACF7-47108E5AE6BE}"/>
                </a:ext>
              </a:extLst>
            </p:cNvPr>
            <p:cNvSpPr/>
            <p:nvPr/>
          </p:nvSpPr>
          <p:spPr>
            <a:xfrm>
              <a:off x="4979225" y="295257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70" name="Rectangle 69">
              <a:extLst>
                <a:ext uri="{FF2B5EF4-FFF2-40B4-BE49-F238E27FC236}">
                  <a16:creationId xmlns:a16="http://schemas.microsoft.com/office/drawing/2014/main" id="{D74A287B-0197-4BB8-8558-38FFE72B3EBC}"/>
                </a:ext>
              </a:extLst>
            </p:cNvPr>
            <p:cNvSpPr/>
            <p:nvPr/>
          </p:nvSpPr>
          <p:spPr>
            <a:xfrm>
              <a:off x="3362409" y="340505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71" name="Rectangle 70">
              <a:extLst>
                <a:ext uri="{FF2B5EF4-FFF2-40B4-BE49-F238E27FC236}">
                  <a16:creationId xmlns:a16="http://schemas.microsoft.com/office/drawing/2014/main" id="{B28D494A-1A76-4586-BB79-D2743248076A}"/>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72" name="Rectangle 71">
              <a:extLst>
                <a:ext uri="{FF2B5EF4-FFF2-40B4-BE49-F238E27FC236}">
                  <a16:creationId xmlns:a16="http://schemas.microsoft.com/office/drawing/2014/main" id="{8069F680-5CD8-4D47-80E0-9AF47B69734D}"/>
                </a:ext>
              </a:extLst>
            </p:cNvPr>
            <p:cNvSpPr/>
            <p:nvPr/>
          </p:nvSpPr>
          <p:spPr>
            <a:xfrm>
              <a:off x="3595775" y="385423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73" name="Rectangle 72">
              <a:extLst>
                <a:ext uri="{FF2B5EF4-FFF2-40B4-BE49-F238E27FC236}">
                  <a16:creationId xmlns:a16="http://schemas.microsoft.com/office/drawing/2014/main" id="{A18A8A72-959D-45F2-B1ED-265B251F2BD7}"/>
                </a:ext>
              </a:extLst>
            </p:cNvPr>
            <p:cNvSpPr/>
            <p:nvPr/>
          </p:nvSpPr>
          <p:spPr>
            <a:xfrm>
              <a:off x="4071955" y="385505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74" name="Rectangle 73">
              <a:extLst>
                <a:ext uri="{FF2B5EF4-FFF2-40B4-BE49-F238E27FC236}">
                  <a16:creationId xmlns:a16="http://schemas.microsoft.com/office/drawing/2014/main" id="{2100B6EF-0D98-4AEB-B8DE-101F737F4393}"/>
                </a:ext>
              </a:extLst>
            </p:cNvPr>
            <p:cNvSpPr/>
            <p:nvPr/>
          </p:nvSpPr>
          <p:spPr>
            <a:xfrm>
              <a:off x="4274433" y="340506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75" name="Rectangle 74">
              <a:extLst>
                <a:ext uri="{FF2B5EF4-FFF2-40B4-BE49-F238E27FC236}">
                  <a16:creationId xmlns:a16="http://schemas.microsoft.com/office/drawing/2014/main" id="{335941A0-B311-4042-8ECB-72978354E00E}"/>
                </a:ext>
              </a:extLst>
            </p:cNvPr>
            <p:cNvSpPr/>
            <p:nvPr/>
          </p:nvSpPr>
          <p:spPr>
            <a:xfrm>
              <a:off x="4750613" y="340588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76" name="Rectangle 75">
              <a:extLst>
                <a:ext uri="{FF2B5EF4-FFF2-40B4-BE49-F238E27FC236}">
                  <a16:creationId xmlns:a16="http://schemas.microsoft.com/office/drawing/2014/main" id="{14B8C21F-F4C1-413C-81F7-0E1CD7693DBA}"/>
                </a:ext>
              </a:extLst>
            </p:cNvPr>
            <p:cNvSpPr/>
            <p:nvPr/>
          </p:nvSpPr>
          <p:spPr>
            <a:xfrm>
              <a:off x="4507799" y="385425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sp>
          <p:nvSpPr>
            <p:cNvPr id="77" name="Rectangle 76">
              <a:extLst>
                <a:ext uri="{FF2B5EF4-FFF2-40B4-BE49-F238E27FC236}">
                  <a16:creationId xmlns:a16="http://schemas.microsoft.com/office/drawing/2014/main" id="{FAC5BDED-684C-4F3D-BA67-D9F4FC096E2B}"/>
                </a:ext>
              </a:extLst>
            </p:cNvPr>
            <p:cNvSpPr/>
            <p:nvPr/>
          </p:nvSpPr>
          <p:spPr>
            <a:xfrm>
              <a:off x="4983979" y="385506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56"/>
            </a:p>
          </p:txBody>
        </p:sp>
      </p:grpSp>
      <p:sp>
        <p:nvSpPr>
          <p:cNvPr id="79" name="TextBox 78">
            <a:extLst>
              <a:ext uri="{FF2B5EF4-FFF2-40B4-BE49-F238E27FC236}">
                <a16:creationId xmlns:a16="http://schemas.microsoft.com/office/drawing/2014/main" id="{0D86A2DB-6D2C-4791-953C-97CED2C36FE6}"/>
              </a:ext>
            </a:extLst>
          </p:cNvPr>
          <p:cNvSpPr txBox="1"/>
          <p:nvPr/>
        </p:nvSpPr>
        <p:spPr>
          <a:xfrm>
            <a:off x="4868954" y="1210236"/>
            <a:ext cx="2404376" cy="316369"/>
          </a:xfrm>
          <a:prstGeom prst="rect">
            <a:avLst/>
          </a:prstGeom>
          <a:noFill/>
        </p:spPr>
        <p:txBody>
          <a:bodyPr wrap="none" rtlCol="0">
            <a:spAutoFit/>
          </a:bodyPr>
          <a:lstStyle/>
          <a:p>
            <a:pPr algn="ctr"/>
            <a:r>
              <a:rPr lang="en-US" sz="1456" dirty="0"/>
              <a:t>An 8x8 2-D CVM Grid Overlay</a:t>
            </a:r>
            <a:endParaRPr lang="en-US" sz="1456" i="1" dirty="0"/>
          </a:p>
        </p:txBody>
      </p:sp>
      <p:sp>
        <p:nvSpPr>
          <p:cNvPr id="80" name="TextBox 79">
            <a:extLst>
              <a:ext uri="{FF2B5EF4-FFF2-40B4-BE49-F238E27FC236}">
                <a16:creationId xmlns:a16="http://schemas.microsoft.com/office/drawing/2014/main" id="{C2E26A82-9175-44F8-99B7-233C7561EE0F}"/>
              </a:ext>
            </a:extLst>
          </p:cNvPr>
          <p:cNvSpPr txBox="1"/>
          <p:nvPr/>
        </p:nvSpPr>
        <p:spPr>
          <a:xfrm>
            <a:off x="2916240" y="134471"/>
            <a:ext cx="6419948" cy="961545"/>
          </a:xfrm>
          <a:prstGeom prst="rect">
            <a:avLst/>
          </a:prstGeom>
          <a:noFill/>
        </p:spPr>
        <p:txBody>
          <a:bodyPr wrap="square" rtlCol="0">
            <a:spAutoFit/>
          </a:bodyPr>
          <a:lstStyle/>
          <a:p>
            <a:pPr algn="ctr"/>
            <a:r>
              <a:rPr lang="en-US" sz="2824" dirty="0"/>
              <a:t>Grid Overlay to Create the Representation </a:t>
            </a:r>
            <a:r>
              <a:rPr lang="en-US" sz="2824" i="1" dirty="0"/>
              <a:t>r</a:t>
            </a:r>
            <a:r>
              <a:rPr lang="en-US" sz="2824" dirty="0"/>
              <a:t> from the Initial System </a:t>
            </a:r>
            <a:r>
              <a:rPr lang="en-US" sz="2824" i="1" dirty="0"/>
              <a:t>Psi</a:t>
            </a:r>
          </a:p>
        </p:txBody>
      </p:sp>
      <p:sp>
        <p:nvSpPr>
          <p:cNvPr id="81" name="TextBox 80">
            <a:extLst>
              <a:ext uri="{FF2B5EF4-FFF2-40B4-BE49-F238E27FC236}">
                <a16:creationId xmlns:a16="http://schemas.microsoft.com/office/drawing/2014/main" id="{4F632E03-644B-4209-A015-B05AACC08E12}"/>
              </a:ext>
            </a:extLst>
          </p:cNvPr>
          <p:cNvSpPr txBox="1"/>
          <p:nvPr/>
        </p:nvSpPr>
        <p:spPr>
          <a:xfrm>
            <a:off x="2996370" y="6057533"/>
            <a:ext cx="6282233" cy="744243"/>
          </a:xfrm>
          <a:prstGeom prst="rect">
            <a:avLst/>
          </a:prstGeom>
          <a:noFill/>
        </p:spPr>
        <p:txBody>
          <a:bodyPr wrap="none" rtlCol="0">
            <a:spAutoFit/>
          </a:bodyPr>
          <a:lstStyle/>
          <a:p>
            <a:r>
              <a:rPr lang="en-US" sz="1412" dirty="0"/>
              <a:t>Figure from: Rocks-three-topographies_overlay_2021-04-13.pptx; in:</a:t>
            </a:r>
          </a:p>
          <a:p>
            <a:pPr marL="302575" indent="-302575">
              <a:buFont typeface="Arial" panose="020B0604020202020204" pitchFamily="34" charset="0"/>
              <a:buChar char="•"/>
            </a:pPr>
            <a:r>
              <a:rPr lang="en-US" sz="1412" dirty="0"/>
              <a:t>AJM – Research Papers – LaTeX / AJM Figures and Photos / </a:t>
            </a:r>
            <a:r>
              <a:rPr lang="en-US" sz="1412" dirty="0" err="1"/>
              <a:t>Orig</a:t>
            </a:r>
            <a:r>
              <a:rPr lang="en-US" sz="1412" dirty="0"/>
              <a:t> Photos – Rocks</a:t>
            </a:r>
          </a:p>
          <a:p>
            <a:pPr marL="302575" indent="-302575">
              <a:buFont typeface="Arial" panose="020B0604020202020204" pitchFamily="34" charset="0"/>
              <a:buChar char="•"/>
            </a:pPr>
            <a:r>
              <a:rPr lang="en-US" sz="1412" dirty="0"/>
              <a:t>AJM – Research / 2D CVM Variational Bayes / Rock Topographies</a:t>
            </a:r>
          </a:p>
        </p:txBody>
      </p:sp>
      <p:sp>
        <p:nvSpPr>
          <p:cNvPr id="6" name="TextBox 5">
            <a:extLst>
              <a:ext uri="{FF2B5EF4-FFF2-40B4-BE49-F238E27FC236}">
                <a16:creationId xmlns:a16="http://schemas.microsoft.com/office/drawing/2014/main" id="{3FEC411B-1406-420A-A453-1306A3D22536}"/>
              </a:ext>
            </a:extLst>
          </p:cNvPr>
          <p:cNvSpPr txBox="1"/>
          <p:nvPr/>
        </p:nvSpPr>
        <p:spPr>
          <a:xfrm>
            <a:off x="2061883" y="4370294"/>
            <a:ext cx="8068235" cy="1558504"/>
          </a:xfrm>
          <a:prstGeom prst="rect">
            <a:avLst/>
          </a:prstGeom>
          <a:noFill/>
        </p:spPr>
        <p:txBody>
          <a:bodyPr wrap="square" rtlCol="0">
            <a:spAutoFit/>
          </a:bodyPr>
          <a:lstStyle/>
          <a:p>
            <a:r>
              <a:rPr lang="en-US" sz="1588" dirty="0"/>
              <a:t>This overlay grid was applied to a central area of each of the three rock topographies selected for this demonstration.</a:t>
            </a:r>
          </a:p>
          <a:p>
            <a:r>
              <a:rPr lang="en-US" sz="1588" dirty="0"/>
              <a:t>A wrap-around of four nodes in both vertical directions, with node activations the mirror image of those in the corresponding position in the central area, was used to create the initial 8x16 representation. The wrap-around was then extended in both horizontal directions to create the full 16x16 representation. </a:t>
            </a:r>
          </a:p>
        </p:txBody>
      </p:sp>
    </p:spTree>
    <p:extLst>
      <p:ext uri="{BB962C8B-B14F-4D97-AF65-F5344CB8AC3E}">
        <p14:creationId xmlns:p14="http://schemas.microsoft.com/office/powerpoint/2010/main" val="22135934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406493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 name="Rectangle 35"/>
          <p:cNvSpPr/>
          <p:nvPr/>
        </p:nvSpPr>
        <p:spPr>
          <a:xfrm>
            <a:off x="4360770"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 name="Rectangle 36"/>
          <p:cNvSpPr/>
          <p:nvPr/>
        </p:nvSpPr>
        <p:spPr>
          <a:xfrm>
            <a:off x="465660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 name="Rectangle 37"/>
          <p:cNvSpPr/>
          <p:nvPr/>
        </p:nvSpPr>
        <p:spPr>
          <a:xfrm>
            <a:off x="495244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 name="Rectangle 38"/>
          <p:cNvSpPr/>
          <p:nvPr/>
        </p:nvSpPr>
        <p:spPr>
          <a:xfrm>
            <a:off x="554411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 name="Rectangle 39"/>
          <p:cNvSpPr/>
          <p:nvPr/>
        </p:nvSpPr>
        <p:spPr>
          <a:xfrm>
            <a:off x="583994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 name="Rectangle 40"/>
          <p:cNvSpPr/>
          <p:nvPr/>
        </p:nvSpPr>
        <p:spPr>
          <a:xfrm>
            <a:off x="5248276"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 name="Rectangle 41"/>
          <p:cNvSpPr/>
          <p:nvPr/>
        </p:nvSpPr>
        <p:spPr>
          <a:xfrm>
            <a:off x="6135782"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4" name="Rectangle 123"/>
          <p:cNvSpPr/>
          <p:nvPr/>
        </p:nvSpPr>
        <p:spPr>
          <a:xfrm>
            <a:off x="643161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5" name="Rectangle 124"/>
          <p:cNvSpPr/>
          <p:nvPr/>
        </p:nvSpPr>
        <p:spPr>
          <a:xfrm>
            <a:off x="672745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6" name="Rectangle 125"/>
          <p:cNvSpPr/>
          <p:nvPr/>
        </p:nvSpPr>
        <p:spPr>
          <a:xfrm>
            <a:off x="702328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7" name="Rectangle 126"/>
          <p:cNvSpPr/>
          <p:nvPr/>
        </p:nvSpPr>
        <p:spPr>
          <a:xfrm>
            <a:off x="731912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8" name="Rectangle 127"/>
          <p:cNvSpPr/>
          <p:nvPr/>
        </p:nvSpPr>
        <p:spPr>
          <a:xfrm>
            <a:off x="791079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9" name="Rectangle 128"/>
          <p:cNvSpPr/>
          <p:nvPr/>
        </p:nvSpPr>
        <p:spPr>
          <a:xfrm>
            <a:off x="850246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30" name="Rectangle 129"/>
          <p:cNvSpPr/>
          <p:nvPr/>
        </p:nvSpPr>
        <p:spPr>
          <a:xfrm>
            <a:off x="761495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3" name="Rectangle 152"/>
          <p:cNvSpPr/>
          <p:nvPr/>
        </p:nvSpPr>
        <p:spPr>
          <a:xfrm>
            <a:off x="6283700"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4" name="Rectangle 153"/>
          <p:cNvSpPr/>
          <p:nvPr/>
        </p:nvSpPr>
        <p:spPr>
          <a:xfrm>
            <a:off x="6579535"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5" name="Rectangle 154"/>
          <p:cNvSpPr/>
          <p:nvPr/>
        </p:nvSpPr>
        <p:spPr>
          <a:xfrm>
            <a:off x="7171205"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4" name="Rectangle 163"/>
          <p:cNvSpPr/>
          <p:nvPr/>
        </p:nvSpPr>
        <p:spPr>
          <a:xfrm>
            <a:off x="805871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5" name="Rectangle 164"/>
          <p:cNvSpPr/>
          <p:nvPr/>
        </p:nvSpPr>
        <p:spPr>
          <a:xfrm>
            <a:off x="8650382" y="923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 name="Rectangle 2"/>
          <p:cNvSpPr/>
          <p:nvPr/>
        </p:nvSpPr>
        <p:spPr>
          <a:xfrm rot="10800000">
            <a:off x="8058710"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 name="Rectangle 3"/>
          <p:cNvSpPr/>
          <p:nvPr/>
        </p:nvSpPr>
        <p:spPr>
          <a:xfrm rot="10800000">
            <a:off x="7467040"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1" name="Rectangle 140"/>
          <p:cNvSpPr/>
          <p:nvPr/>
        </p:nvSpPr>
        <p:spPr>
          <a:xfrm rot="10800000">
            <a:off x="717120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2" name="Rectangle 141"/>
          <p:cNvSpPr/>
          <p:nvPr/>
        </p:nvSpPr>
        <p:spPr>
          <a:xfrm rot="10800000">
            <a:off x="6875369"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9" name="Rectangle 148"/>
          <p:cNvSpPr/>
          <p:nvPr/>
        </p:nvSpPr>
        <p:spPr>
          <a:xfrm rot="10800000">
            <a:off x="598786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8" name="Rectangle 157"/>
          <p:cNvSpPr/>
          <p:nvPr/>
        </p:nvSpPr>
        <p:spPr>
          <a:xfrm rot="10800000">
            <a:off x="4508687"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9" name="Rectangle 158"/>
          <p:cNvSpPr/>
          <p:nvPr/>
        </p:nvSpPr>
        <p:spPr>
          <a:xfrm rot="10800000">
            <a:off x="3917016"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6" name="Rectangle 165"/>
          <p:cNvSpPr/>
          <p:nvPr/>
        </p:nvSpPr>
        <p:spPr>
          <a:xfrm rot="10800000">
            <a:off x="8650381" y="5191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7" name="Rectangle 166"/>
          <p:cNvSpPr/>
          <p:nvPr/>
        </p:nvSpPr>
        <p:spPr>
          <a:xfrm>
            <a:off x="4360770"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0" name="Rectangle 169"/>
          <p:cNvSpPr/>
          <p:nvPr/>
        </p:nvSpPr>
        <p:spPr>
          <a:xfrm>
            <a:off x="4212853"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5" name="Rectangle 174"/>
          <p:cNvSpPr/>
          <p:nvPr/>
        </p:nvSpPr>
        <p:spPr>
          <a:xfrm>
            <a:off x="6135782"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6" name="Rectangle 175"/>
          <p:cNvSpPr/>
          <p:nvPr/>
        </p:nvSpPr>
        <p:spPr>
          <a:xfrm>
            <a:off x="5839947"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7" name="Rectangle 176"/>
          <p:cNvSpPr/>
          <p:nvPr/>
        </p:nvSpPr>
        <p:spPr>
          <a:xfrm>
            <a:off x="5100358"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0" name="Rectangle 179"/>
          <p:cNvSpPr/>
          <p:nvPr/>
        </p:nvSpPr>
        <p:spPr>
          <a:xfrm>
            <a:off x="5692029"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2" name="Rectangle 181"/>
          <p:cNvSpPr/>
          <p:nvPr/>
        </p:nvSpPr>
        <p:spPr>
          <a:xfrm>
            <a:off x="6727453"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6" name="Rectangle 185"/>
          <p:cNvSpPr/>
          <p:nvPr/>
        </p:nvSpPr>
        <p:spPr>
          <a:xfrm>
            <a:off x="6579535"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7" name="Rectangle 186"/>
          <p:cNvSpPr/>
          <p:nvPr/>
        </p:nvSpPr>
        <p:spPr>
          <a:xfrm>
            <a:off x="7171205"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8" name="Rectangle 187"/>
          <p:cNvSpPr/>
          <p:nvPr/>
        </p:nvSpPr>
        <p:spPr>
          <a:xfrm>
            <a:off x="6875370"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1" name="Rectangle 190"/>
          <p:cNvSpPr/>
          <p:nvPr/>
        </p:nvSpPr>
        <p:spPr>
          <a:xfrm>
            <a:off x="8502464"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3" name="Rectangle 192"/>
          <p:cNvSpPr/>
          <p:nvPr/>
        </p:nvSpPr>
        <p:spPr>
          <a:xfrm>
            <a:off x="7467041"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7" name="Rectangle 196"/>
          <p:cNvSpPr/>
          <p:nvPr/>
        </p:nvSpPr>
        <p:spPr>
          <a:xfrm>
            <a:off x="3917017"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8" name="Rectangle 197"/>
          <p:cNvSpPr/>
          <p:nvPr/>
        </p:nvSpPr>
        <p:spPr>
          <a:xfrm>
            <a:off x="8650382" y="1533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9" name="Rectangle 198"/>
          <p:cNvSpPr/>
          <p:nvPr/>
        </p:nvSpPr>
        <p:spPr>
          <a:xfrm>
            <a:off x="8798300" y="1838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0" name="Rectangle 199"/>
          <p:cNvSpPr/>
          <p:nvPr/>
        </p:nvSpPr>
        <p:spPr>
          <a:xfrm>
            <a:off x="4064935"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7" name="Rectangle 206"/>
          <p:cNvSpPr/>
          <p:nvPr/>
        </p:nvSpPr>
        <p:spPr>
          <a:xfrm>
            <a:off x="5248276"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6" name="Rectangle 215"/>
          <p:cNvSpPr/>
          <p:nvPr/>
        </p:nvSpPr>
        <p:spPr>
          <a:xfrm>
            <a:off x="6727453"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8" name="Rectangle 217"/>
          <p:cNvSpPr/>
          <p:nvPr/>
        </p:nvSpPr>
        <p:spPr>
          <a:xfrm>
            <a:off x="7023288"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9" name="Rectangle 218"/>
          <p:cNvSpPr/>
          <p:nvPr/>
        </p:nvSpPr>
        <p:spPr>
          <a:xfrm>
            <a:off x="6283700"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0" name="Rectangle 219"/>
          <p:cNvSpPr/>
          <p:nvPr/>
        </p:nvSpPr>
        <p:spPr>
          <a:xfrm>
            <a:off x="6579535"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2" name="Rectangle 221"/>
          <p:cNvSpPr/>
          <p:nvPr/>
        </p:nvSpPr>
        <p:spPr>
          <a:xfrm>
            <a:off x="6875370"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7" name="Rectangle 226"/>
          <p:cNvSpPr/>
          <p:nvPr/>
        </p:nvSpPr>
        <p:spPr>
          <a:xfrm>
            <a:off x="7467041"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8" name="Rectangle 227"/>
          <p:cNvSpPr/>
          <p:nvPr/>
        </p:nvSpPr>
        <p:spPr>
          <a:xfrm>
            <a:off x="7762876"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1" name="Rectangle 230"/>
          <p:cNvSpPr/>
          <p:nvPr/>
        </p:nvSpPr>
        <p:spPr>
          <a:xfrm>
            <a:off x="3917017"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2" name="Rectangle 231"/>
          <p:cNvSpPr/>
          <p:nvPr/>
        </p:nvSpPr>
        <p:spPr>
          <a:xfrm>
            <a:off x="8650382" y="2143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3" name="Rectangle 232"/>
          <p:cNvSpPr/>
          <p:nvPr/>
        </p:nvSpPr>
        <p:spPr>
          <a:xfrm>
            <a:off x="8798300" y="2447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4" name="Rectangle 233"/>
          <p:cNvSpPr/>
          <p:nvPr/>
        </p:nvSpPr>
        <p:spPr>
          <a:xfrm>
            <a:off x="4064935"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5" name="Rectangle 234"/>
          <p:cNvSpPr/>
          <p:nvPr/>
        </p:nvSpPr>
        <p:spPr>
          <a:xfrm rot="10800000">
            <a:off x="8206628"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6" name="Rectangle 235"/>
          <p:cNvSpPr/>
          <p:nvPr/>
        </p:nvSpPr>
        <p:spPr>
          <a:xfrm rot="10800000">
            <a:off x="7614958"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7" name="Rectangle 236"/>
          <p:cNvSpPr/>
          <p:nvPr/>
        </p:nvSpPr>
        <p:spPr>
          <a:xfrm rot="10800000">
            <a:off x="7910793"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9" name="Rectangle 238"/>
          <p:cNvSpPr/>
          <p:nvPr/>
        </p:nvSpPr>
        <p:spPr>
          <a:xfrm rot="10800000">
            <a:off x="7023287"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1" name="Rectangle 240"/>
          <p:cNvSpPr/>
          <p:nvPr/>
        </p:nvSpPr>
        <p:spPr>
          <a:xfrm rot="10800000">
            <a:off x="6727452"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2" name="Rectangle 241"/>
          <p:cNvSpPr/>
          <p:nvPr/>
        </p:nvSpPr>
        <p:spPr>
          <a:xfrm rot="10800000">
            <a:off x="6135781"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3" name="Rectangle 242"/>
          <p:cNvSpPr/>
          <p:nvPr/>
        </p:nvSpPr>
        <p:spPr>
          <a:xfrm rot="10800000">
            <a:off x="5839946"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5" name="Rectangle 244"/>
          <p:cNvSpPr/>
          <p:nvPr/>
        </p:nvSpPr>
        <p:spPr>
          <a:xfrm rot="10800000">
            <a:off x="5544110"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8" name="Rectangle 247"/>
          <p:cNvSpPr/>
          <p:nvPr/>
        </p:nvSpPr>
        <p:spPr>
          <a:xfrm rot="10800000">
            <a:off x="4064934"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9" name="Rectangle 248"/>
          <p:cNvSpPr/>
          <p:nvPr/>
        </p:nvSpPr>
        <p:spPr>
          <a:xfrm rot="10800000">
            <a:off x="4360769"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1" name="Rectangle 250"/>
          <p:cNvSpPr/>
          <p:nvPr/>
        </p:nvSpPr>
        <p:spPr>
          <a:xfrm rot="10800000">
            <a:off x="8798299" y="5495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6" name="Rectangle 255"/>
          <p:cNvSpPr/>
          <p:nvPr/>
        </p:nvSpPr>
        <p:spPr>
          <a:xfrm>
            <a:off x="4952441"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8" name="Rectangle 257"/>
          <p:cNvSpPr/>
          <p:nvPr/>
        </p:nvSpPr>
        <p:spPr>
          <a:xfrm>
            <a:off x="5248276"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9" name="Rectangle 258"/>
          <p:cNvSpPr/>
          <p:nvPr/>
        </p:nvSpPr>
        <p:spPr>
          <a:xfrm>
            <a:off x="5544111"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1" name="Rectangle 260"/>
          <p:cNvSpPr/>
          <p:nvPr/>
        </p:nvSpPr>
        <p:spPr>
          <a:xfrm>
            <a:off x="5839947"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2" name="Rectangle 261"/>
          <p:cNvSpPr/>
          <p:nvPr/>
        </p:nvSpPr>
        <p:spPr>
          <a:xfrm>
            <a:off x="6431617"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3" name="Rectangle 262"/>
          <p:cNvSpPr/>
          <p:nvPr/>
        </p:nvSpPr>
        <p:spPr>
          <a:xfrm>
            <a:off x="6727453"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6" name="Rectangle 265"/>
          <p:cNvSpPr/>
          <p:nvPr/>
        </p:nvSpPr>
        <p:spPr>
          <a:xfrm>
            <a:off x="7614958"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7" name="Rectangle 266"/>
          <p:cNvSpPr/>
          <p:nvPr/>
        </p:nvSpPr>
        <p:spPr>
          <a:xfrm>
            <a:off x="7910794"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8" name="Rectangle 267"/>
          <p:cNvSpPr/>
          <p:nvPr/>
        </p:nvSpPr>
        <p:spPr>
          <a:xfrm>
            <a:off x="8502464"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0" name="Rectangle 269"/>
          <p:cNvSpPr/>
          <p:nvPr/>
        </p:nvSpPr>
        <p:spPr>
          <a:xfrm>
            <a:off x="8798300" y="1228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2" name="Rectangle 271"/>
          <p:cNvSpPr/>
          <p:nvPr/>
        </p:nvSpPr>
        <p:spPr>
          <a:xfrm rot="10800000">
            <a:off x="8206628"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5" name="Rectangle 274"/>
          <p:cNvSpPr/>
          <p:nvPr/>
        </p:nvSpPr>
        <p:spPr>
          <a:xfrm rot="10800000">
            <a:off x="7319122"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8" name="Rectangle 277"/>
          <p:cNvSpPr/>
          <p:nvPr/>
        </p:nvSpPr>
        <p:spPr>
          <a:xfrm rot="10800000">
            <a:off x="6727452"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0" name="Rectangle 279"/>
          <p:cNvSpPr/>
          <p:nvPr/>
        </p:nvSpPr>
        <p:spPr>
          <a:xfrm rot="10800000">
            <a:off x="583994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1" name="Rectangle 280"/>
          <p:cNvSpPr/>
          <p:nvPr/>
        </p:nvSpPr>
        <p:spPr>
          <a:xfrm rot="10800000">
            <a:off x="5248275"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3" name="Rectangle 282"/>
          <p:cNvSpPr/>
          <p:nvPr/>
        </p:nvSpPr>
        <p:spPr>
          <a:xfrm rot="10800000">
            <a:off x="4952440"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4" name="Rectangle 283"/>
          <p:cNvSpPr/>
          <p:nvPr/>
        </p:nvSpPr>
        <p:spPr>
          <a:xfrm rot="10800000">
            <a:off x="4656605"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6" name="Rectangle 285"/>
          <p:cNvSpPr/>
          <p:nvPr/>
        </p:nvSpPr>
        <p:spPr>
          <a:xfrm rot="10800000">
            <a:off x="4360769"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7" name="Rectangle 286"/>
          <p:cNvSpPr/>
          <p:nvPr/>
        </p:nvSpPr>
        <p:spPr>
          <a:xfrm rot="10800000">
            <a:off x="8502463" y="4886324"/>
            <a:ext cx="295835" cy="304800"/>
          </a:xfrm>
          <a:prstGeom prst="rect">
            <a:avLst/>
          </a:prstGeom>
          <a:solidFill>
            <a:schemeClr val="bg1">
              <a:lumMod val="7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8" name="Rectangle 287"/>
          <p:cNvSpPr/>
          <p:nvPr/>
        </p:nvSpPr>
        <p:spPr>
          <a:xfrm rot="10800000">
            <a:off x="8798299" y="4886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0" name="Rectangle 289"/>
          <p:cNvSpPr/>
          <p:nvPr/>
        </p:nvSpPr>
        <p:spPr>
          <a:xfrm rot="10800000">
            <a:off x="8058711"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1" name="Rectangle 290"/>
          <p:cNvSpPr/>
          <p:nvPr/>
        </p:nvSpPr>
        <p:spPr>
          <a:xfrm rot="10800000">
            <a:off x="7467041"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5" name="Rectangle 294"/>
          <p:cNvSpPr/>
          <p:nvPr/>
        </p:nvSpPr>
        <p:spPr>
          <a:xfrm rot="10800000">
            <a:off x="6283700"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6" name="Rectangle 295"/>
          <p:cNvSpPr/>
          <p:nvPr/>
        </p:nvSpPr>
        <p:spPr>
          <a:xfrm rot="10800000">
            <a:off x="6579535"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8" name="Rectangle 297"/>
          <p:cNvSpPr/>
          <p:nvPr/>
        </p:nvSpPr>
        <p:spPr>
          <a:xfrm rot="10800000">
            <a:off x="5692029"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9" name="Rectangle 298"/>
          <p:cNvSpPr/>
          <p:nvPr/>
        </p:nvSpPr>
        <p:spPr>
          <a:xfrm rot="10800000">
            <a:off x="5100358"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0" name="Rectangle 299"/>
          <p:cNvSpPr/>
          <p:nvPr/>
        </p:nvSpPr>
        <p:spPr>
          <a:xfrm rot="10800000">
            <a:off x="539619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1" name="Rectangle 300"/>
          <p:cNvSpPr/>
          <p:nvPr/>
        </p:nvSpPr>
        <p:spPr>
          <a:xfrm rot="10800000">
            <a:off x="4804523"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2" name="Rectangle 301"/>
          <p:cNvSpPr/>
          <p:nvPr/>
        </p:nvSpPr>
        <p:spPr>
          <a:xfrm rot="10800000">
            <a:off x="4508688"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3" name="Rectangle 302"/>
          <p:cNvSpPr/>
          <p:nvPr/>
        </p:nvSpPr>
        <p:spPr>
          <a:xfrm rot="10800000">
            <a:off x="3917017"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5" name="Rectangle 304"/>
          <p:cNvSpPr/>
          <p:nvPr/>
        </p:nvSpPr>
        <p:spPr>
          <a:xfrm rot="10800000">
            <a:off x="8650381" y="4581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6" name="Rectangle 305"/>
          <p:cNvSpPr/>
          <p:nvPr/>
        </p:nvSpPr>
        <p:spPr>
          <a:xfrm rot="10800000">
            <a:off x="8354547"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9" name="Rectangle 308"/>
          <p:cNvSpPr/>
          <p:nvPr/>
        </p:nvSpPr>
        <p:spPr>
          <a:xfrm rot="10800000">
            <a:off x="7614958"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0" name="Rectangle 309"/>
          <p:cNvSpPr/>
          <p:nvPr/>
        </p:nvSpPr>
        <p:spPr>
          <a:xfrm rot="10800000">
            <a:off x="7910793"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6" name="Rectangle 315"/>
          <p:cNvSpPr/>
          <p:nvPr/>
        </p:nvSpPr>
        <p:spPr>
          <a:xfrm rot="10800000">
            <a:off x="5839946"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8" name="Rectangle 317"/>
          <p:cNvSpPr/>
          <p:nvPr/>
        </p:nvSpPr>
        <p:spPr>
          <a:xfrm rot="10800000">
            <a:off x="5544110"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9" name="Rectangle 318"/>
          <p:cNvSpPr/>
          <p:nvPr/>
        </p:nvSpPr>
        <p:spPr>
          <a:xfrm rot="10800000">
            <a:off x="4952440"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0" name="Rectangle 319"/>
          <p:cNvSpPr/>
          <p:nvPr/>
        </p:nvSpPr>
        <p:spPr>
          <a:xfrm rot="10800000">
            <a:off x="4656605"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1" name="Rectangle 320"/>
          <p:cNvSpPr/>
          <p:nvPr/>
        </p:nvSpPr>
        <p:spPr>
          <a:xfrm rot="10800000">
            <a:off x="4064934"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4" name="Rectangle 323"/>
          <p:cNvSpPr/>
          <p:nvPr/>
        </p:nvSpPr>
        <p:spPr>
          <a:xfrm rot="10800000">
            <a:off x="8798299" y="4276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8" name="Rectangle 327"/>
          <p:cNvSpPr/>
          <p:nvPr/>
        </p:nvSpPr>
        <p:spPr>
          <a:xfrm rot="10800000">
            <a:off x="7762875"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2" name="Rectangle 331"/>
          <p:cNvSpPr/>
          <p:nvPr/>
        </p:nvSpPr>
        <p:spPr>
          <a:xfrm rot="10800000">
            <a:off x="6579534"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3" name="Rectangle 332"/>
          <p:cNvSpPr/>
          <p:nvPr/>
        </p:nvSpPr>
        <p:spPr>
          <a:xfrm rot="10800000">
            <a:off x="5987863"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7" name="Rectangle 336"/>
          <p:cNvSpPr/>
          <p:nvPr/>
        </p:nvSpPr>
        <p:spPr>
          <a:xfrm rot="10800000">
            <a:off x="4804522"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9" name="Rectangle 338"/>
          <p:cNvSpPr/>
          <p:nvPr/>
        </p:nvSpPr>
        <p:spPr>
          <a:xfrm rot="10800000">
            <a:off x="3917016"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0" name="Rectangle 339"/>
          <p:cNvSpPr/>
          <p:nvPr/>
        </p:nvSpPr>
        <p:spPr>
          <a:xfrm rot="10800000">
            <a:off x="4212852"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1" name="Rectangle 340"/>
          <p:cNvSpPr/>
          <p:nvPr/>
        </p:nvSpPr>
        <p:spPr>
          <a:xfrm rot="10800000">
            <a:off x="8650381" y="3971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2" name="Rectangle 341"/>
          <p:cNvSpPr/>
          <p:nvPr/>
        </p:nvSpPr>
        <p:spPr>
          <a:xfrm rot="10800000">
            <a:off x="8354546"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4" name="Rectangle 343"/>
          <p:cNvSpPr/>
          <p:nvPr/>
        </p:nvSpPr>
        <p:spPr>
          <a:xfrm>
            <a:off x="4360770"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2" name="Rectangle 351"/>
          <p:cNvSpPr/>
          <p:nvPr/>
        </p:nvSpPr>
        <p:spPr>
          <a:xfrm>
            <a:off x="6135782"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8" name="Rectangle 357"/>
          <p:cNvSpPr/>
          <p:nvPr/>
        </p:nvSpPr>
        <p:spPr>
          <a:xfrm>
            <a:off x="6431617"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0" name="Rectangle 359"/>
          <p:cNvSpPr/>
          <p:nvPr/>
        </p:nvSpPr>
        <p:spPr>
          <a:xfrm>
            <a:off x="7319123"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3" name="Rectangle 362"/>
          <p:cNvSpPr/>
          <p:nvPr/>
        </p:nvSpPr>
        <p:spPr>
          <a:xfrm>
            <a:off x="6579535"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4" name="Rectangle 363"/>
          <p:cNvSpPr/>
          <p:nvPr/>
        </p:nvSpPr>
        <p:spPr>
          <a:xfrm>
            <a:off x="7171205"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5" name="Rectangle 364"/>
          <p:cNvSpPr/>
          <p:nvPr/>
        </p:nvSpPr>
        <p:spPr>
          <a:xfrm>
            <a:off x="6875370"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6" name="Rectangle 365"/>
          <p:cNvSpPr/>
          <p:nvPr/>
        </p:nvSpPr>
        <p:spPr>
          <a:xfrm>
            <a:off x="7614958"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8" name="Rectangle 367"/>
          <p:cNvSpPr/>
          <p:nvPr/>
        </p:nvSpPr>
        <p:spPr>
          <a:xfrm>
            <a:off x="8502464"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0" name="Rectangle 369"/>
          <p:cNvSpPr/>
          <p:nvPr/>
        </p:nvSpPr>
        <p:spPr>
          <a:xfrm>
            <a:off x="7467041"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3" name="Rectangle 372"/>
          <p:cNvSpPr/>
          <p:nvPr/>
        </p:nvSpPr>
        <p:spPr>
          <a:xfrm>
            <a:off x="8058711"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4" name="Rectangle 373"/>
          <p:cNvSpPr/>
          <p:nvPr/>
        </p:nvSpPr>
        <p:spPr>
          <a:xfrm>
            <a:off x="3917017"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5" name="Rectangle 374"/>
          <p:cNvSpPr/>
          <p:nvPr/>
        </p:nvSpPr>
        <p:spPr>
          <a:xfrm>
            <a:off x="8650382" y="2752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6" name="Rectangle 375"/>
          <p:cNvSpPr/>
          <p:nvPr/>
        </p:nvSpPr>
        <p:spPr>
          <a:xfrm>
            <a:off x="8798300" y="3057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0" name="Rectangle 379"/>
          <p:cNvSpPr/>
          <p:nvPr/>
        </p:nvSpPr>
        <p:spPr>
          <a:xfrm rot="10800000">
            <a:off x="7910793"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6" name="Rectangle 385"/>
          <p:cNvSpPr/>
          <p:nvPr/>
        </p:nvSpPr>
        <p:spPr>
          <a:xfrm rot="10800000">
            <a:off x="5839946"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1" name="Rectangle 390"/>
          <p:cNvSpPr/>
          <p:nvPr/>
        </p:nvSpPr>
        <p:spPr>
          <a:xfrm rot="10800000">
            <a:off x="4064934"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4" name="Rectangle 393"/>
          <p:cNvSpPr/>
          <p:nvPr/>
        </p:nvSpPr>
        <p:spPr>
          <a:xfrm rot="10800000">
            <a:off x="8798299" y="3667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0" name="Rectangle 429"/>
          <p:cNvSpPr/>
          <p:nvPr/>
        </p:nvSpPr>
        <p:spPr>
          <a:xfrm rot="10800000">
            <a:off x="8058711"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5" name="Rectangle 434"/>
          <p:cNvSpPr/>
          <p:nvPr/>
        </p:nvSpPr>
        <p:spPr>
          <a:xfrm rot="10800000">
            <a:off x="6283700"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1" name="Rectangle 440"/>
          <p:cNvSpPr/>
          <p:nvPr/>
        </p:nvSpPr>
        <p:spPr>
          <a:xfrm rot="10800000">
            <a:off x="4804523"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2" name="Rectangle 441"/>
          <p:cNvSpPr/>
          <p:nvPr/>
        </p:nvSpPr>
        <p:spPr>
          <a:xfrm rot="10800000">
            <a:off x="4508688"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3" name="Rectangle 442"/>
          <p:cNvSpPr/>
          <p:nvPr/>
        </p:nvSpPr>
        <p:spPr>
          <a:xfrm rot="10800000">
            <a:off x="3917017"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4" name="Rectangle 443"/>
          <p:cNvSpPr/>
          <p:nvPr/>
        </p:nvSpPr>
        <p:spPr>
          <a:xfrm rot="10800000">
            <a:off x="4212853"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6" name="Rectangle 445"/>
          <p:cNvSpPr/>
          <p:nvPr/>
        </p:nvSpPr>
        <p:spPr>
          <a:xfrm rot="10800000">
            <a:off x="8650381" y="3362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8" name="Rectangle 337"/>
          <p:cNvSpPr/>
          <p:nvPr/>
        </p:nvSpPr>
        <p:spPr>
          <a:xfrm rot="10800000">
            <a:off x="4508687"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5" name="Rectangle 334"/>
          <p:cNvSpPr/>
          <p:nvPr/>
        </p:nvSpPr>
        <p:spPr>
          <a:xfrm rot="10800000">
            <a:off x="5100358"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7" name="Rectangle 316"/>
          <p:cNvSpPr/>
          <p:nvPr/>
        </p:nvSpPr>
        <p:spPr>
          <a:xfrm rot="10800000">
            <a:off x="524827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4" name="Rectangle 303"/>
          <p:cNvSpPr/>
          <p:nvPr/>
        </p:nvSpPr>
        <p:spPr>
          <a:xfrm rot="10800000">
            <a:off x="4212853"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5" name="Rectangle 284"/>
          <p:cNvSpPr/>
          <p:nvPr/>
        </p:nvSpPr>
        <p:spPr>
          <a:xfrm rot="10800000">
            <a:off x="4064934"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5" name="Rectangle 194"/>
          <p:cNvSpPr/>
          <p:nvPr/>
        </p:nvSpPr>
        <p:spPr>
          <a:xfrm>
            <a:off x="8354547"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9" name="Rectangle 188"/>
          <p:cNvSpPr/>
          <p:nvPr/>
        </p:nvSpPr>
        <p:spPr>
          <a:xfrm>
            <a:off x="7614958"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2" name="Rectangle 191"/>
          <p:cNvSpPr/>
          <p:nvPr/>
        </p:nvSpPr>
        <p:spPr>
          <a:xfrm>
            <a:off x="8206629"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7" name="Rectangle 216"/>
          <p:cNvSpPr/>
          <p:nvPr/>
        </p:nvSpPr>
        <p:spPr>
          <a:xfrm>
            <a:off x="7319123"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6" name="Rectangle 145"/>
          <p:cNvSpPr/>
          <p:nvPr/>
        </p:nvSpPr>
        <p:spPr>
          <a:xfrm>
            <a:off x="5396194"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5" name="Rectangle 144"/>
          <p:cNvSpPr/>
          <p:nvPr/>
        </p:nvSpPr>
        <p:spPr>
          <a:xfrm>
            <a:off x="5100358"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2" name="Rectangle 281"/>
          <p:cNvSpPr/>
          <p:nvPr/>
        </p:nvSpPr>
        <p:spPr>
          <a:xfrm rot="10800000">
            <a:off x="5544110"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6" name="Rectangle 245"/>
          <p:cNvSpPr/>
          <p:nvPr/>
        </p:nvSpPr>
        <p:spPr>
          <a:xfrm rot="10800000">
            <a:off x="4952440"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2" name="Rectangle 151"/>
          <p:cNvSpPr/>
          <p:nvPr/>
        </p:nvSpPr>
        <p:spPr>
          <a:xfrm rot="10800000">
            <a:off x="539619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4" name="Rectangle 243"/>
          <p:cNvSpPr/>
          <p:nvPr/>
        </p:nvSpPr>
        <p:spPr>
          <a:xfrm rot="10800000">
            <a:off x="5248275"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1" name="Rectangle 160"/>
          <p:cNvSpPr/>
          <p:nvPr/>
        </p:nvSpPr>
        <p:spPr>
          <a:xfrm>
            <a:off x="746704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4" name="Rectangle 263"/>
          <p:cNvSpPr/>
          <p:nvPr/>
        </p:nvSpPr>
        <p:spPr>
          <a:xfrm>
            <a:off x="7319123"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1" name="Rectangle 370"/>
          <p:cNvSpPr/>
          <p:nvPr/>
        </p:nvSpPr>
        <p:spPr>
          <a:xfrm>
            <a:off x="7762876"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8" name="Rectangle 237"/>
          <p:cNvSpPr/>
          <p:nvPr/>
        </p:nvSpPr>
        <p:spPr>
          <a:xfrm rot="10800000">
            <a:off x="7319122"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6" name="Rectangle 325"/>
          <p:cNvSpPr/>
          <p:nvPr/>
        </p:nvSpPr>
        <p:spPr>
          <a:xfrm rot="10800000">
            <a:off x="8058710" y="3971924"/>
            <a:ext cx="295835" cy="304800"/>
          </a:xfrm>
          <a:prstGeom prst="rect">
            <a:avLst/>
          </a:prstGeom>
          <a:solidFill>
            <a:schemeClr val="bg1">
              <a:lumMod val="7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4" name="Rectangle 203"/>
          <p:cNvSpPr/>
          <p:nvPr/>
        </p:nvSpPr>
        <p:spPr>
          <a:xfrm>
            <a:off x="4212853"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1" name="Rectangle 200"/>
          <p:cNvSpPr/>
          <p:nvPr/>
        </p:nvSpPr>
        <p:spPr>
          <a:xfrm>
            <a:off x="4360770"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7" name="Rectangle 346"/>
          <p:cNvSpPr/>
          <p:nvPr/>
        </p:nvSpPr>
        <p:spPr>
          <a:xfrm>
            <a:off x="4212853"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7" name="Rectangle 376"/>
          <p:cNvSpPr/>
          <p:nvPr/>
        </p:nvSpPr>
        <p:spPr>
          <a:xfrm>
            <a:off x="4064935"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8" name="Rectangle 307"/>
          <p:cNvSpPr/>
          <p:nvPr/>
        </p:nvSpPr>
        <p:spPr>
          <a:xfrm rot="10800000">
            <a:off x="8206628"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3" name="Rectangle 322"/>
          <p:cNvSpPr/>
          <p:nvPr/>
        </p:nvSpPr>
        <p:spPr>
          <a:xfrm rot="10800000">
            <a:off x="8502465"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 name="Rectangle 1"/>
          <p:cNvSpPr/>
          <p:nvPr/>
        </p:nvSpPr>
        <p:spPr>
          <a:xfrm rot="10800000">
            <a:off x="8354546"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0" name="Rectangle 249"/>
          <p:cNvSpPr/>
          <p:nvPr/>
        </p:nvSpPr>
        <p:spPr>
          <a:xfrm rot="10800000">
            <a:off x="8502463"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2" name="Rectangle 291"/>
          <p:cNvSpPr/>
          <p:nvPr/>
        </p:nvSpPr>
        <p:spPr>
          <a:xfrm rot="10800000">
            <a:off x="7762876"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3" name="Rectangle 272"/>
          <p:cNvSpPr/>
          <p:nvPr/>
        </p:nvSpPr>
        <p:spPr>
          <a:xfrm rot="10800000">
            <a:off x="7614958"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4" name="Rectangle 273"/>
          <p:cNvSpPr/>
          <p:nvPr/>
        </p:nvSpPr>
        <p:spPr>
          <a:xfrm rot="10800000">
            <a:off x="7910793"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5" name="Rectangle 4"/>
          <p:cNvSpPr/>
          <p:nvPr/>
        </p:nvSpPr>
        <p:spPr>
          <a:xfrm rot="10800000">
            <a:off x="776287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3" name="Rectangle 292"/>
          <p:cNvSpPr/>
          <p:nvPr/>
        </p:nvSpPr>
        <p:spPr>
          <a:xfrm rot="10800000">
            <a:off x="7171205"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4" name="Rectangle 293"/>
          <p:cNvSpPr/>
          <p:nvPr/>
        </p:nvSpPr>
        <p:spPr>
          <a:xfrm rot="10800000">
            <a:off x="6875370"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6" name="Rectangle 275"/>
          <p:cNvSpPr/>
          <p:nvPr/>
        </p:nvSpPr>
        <p:spPr>
          <a:xfrm rot="10800000">
            <a:off x="7023287"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4" name="Rectangle 143"/>
          <p:cNvSpPr/>
          <p:nvPr/>
        </p:nvSpPr>
        <p:spPr>
          <a:xfrm rot="10800000">
            <a:off x="6579534"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9" name="Rectangle 448"/>
          <p:cNvSpPr/>
          <p:nvPr/>
        </p:nvSpPr>
        <p:spPr>
          <a:xfrm>
            <a:off x="8206629"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7" name="Rectangle 246"/>
          <p:cNvSpPr/>
          <p:nvPr/>
        </p:nvSpPr>
        <p:spPr>
          <a:xfrm rot="10800000">
            <a:off x="4656605"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52" name="TextBox 451"/>
          <p:cNvSpPr txBox="1"/>
          <p:nvPr/>
        </p:nvSpPr>
        <p:spPr>
          <a:xfrm>
            <a:off x="3325347" y="5495926"/>
            <a:ext cx="636778" cy="267287"/>
          </a:xfrm>
          <a:prstGeom prst="rect">
            <a:avLst/>
          </a:prstGeom>
          <a:noFill/>
        </p:spPr>
        <p:txBody>
          <a:bodyPr wrap="none" lIns="89885" tIns="44943" rIns="89885" bIns="44943" rtlCol="0">
            <a:spAutoFit/>
          </a:bodyPr>
          <a:lstStyle/>
          <a:p>
            <a:r>
              <a:rPr lang="en-US" sz="1147" b="1" dirty="0"/>
              <a:t>Row 15</a:t>
            </a:r>
          </a:p>
        </p:txBody>
      </p:sp>
      <p:sp>
        <p:nvSpPr>
          <p:cNvPr id="453" name="TextBox 452"/>
          <p:cNvSpPr txBox="1"/>
          <p:nvPr/>
        </p:nvSpPr>
        <p:spPr>
          <a:xfrm>
            <a:off x="3325347" y="5191126"/>
            <a:ext cx="636778" cy="267287"/>
          </a:xfrm>
          <a:prstGeom prst="rect">
            <a:avLst/>
          </a:prstGeom>
          <a:noFill/>
        </p:spPr>
        <p:txBody>
          <a:bodyPr wrap="none" lIns="89885" tIns="44943" rIns="89885" bIns="44943" rtlCol="0">
            <a:spAutoFit/>
          </a:bodyPr>
          <a:lstStyle/>
          <a:p>
            <a:r>
              <a:rPr lang="en-US" sz="1147" b="1" dirty="0"/>
              <a:t>Row 14</a:t>
            </a:r>
          </a:p>
        </p:txBody>
      </p:sp>
      <p:sp>
        <p:nvSpPr>
          <p:cNvPr id="454" name="TextBox 453"/>
          <p:cNvSpPr txBox="1"/>
          <p:nvPr/>
        </p:nvSpPr>
        <p:spPr>
          <a:xfrm>
            <a:off x="3325347" y="4886326"/>
            <a:ext cx="636778" cy="267287"/>
          </a:xfrm>
          <a:prstGeom prst="rect">
            <a:avLst/>
          </a:prstGeom>
          <a:noFill/>
        </p:spPr>
        <p:txBody>
          <a:bodyPr wrap="none" lIns="89885" tIns="44943" rIns="89885" bIns="44943" rtlCol="0">
            <a:spAutoFit/>
          </a:bodyPr>
          <a:lstStyle/>
          <a:p>
            <a:r>
              <a:rPr lang="en-US" sz="1147" b="1" dirty="0"/>
              <a:t>Row 13</a:t>
            </a:r>
          </a:p>
        </p:txBody>
      </p:sp>
      <p:sp>
        <p:nvSpPr>
          <p:cNvPr id="455" name="TextBox 454"/>
          <p:cNvSpPr txBox="1"/>
          <p:nvPr/>
        </p:nvSpPr>
        <p:spPr>
          <a:xfrm>
            <a:off x="3325347" y="4581526"/>
            <a:ext cx="636778" cy="267287"/>
          </a:xfrm>
          <a:prstGeom prst="rect">
            <a:avLst/>
          </a:prstGeom>
          <a:noFill/>
        </p:spPr>
        <p:txBody>
          <a:bodyPr wrap="none" lIns="89885" tIns="44943" rIns="89885" bIns="44943" rtlCol="0">
            <a:spAutoFit/>
          </a:bodyPr>
          <a:lstStyle/>
          <a:p>
            <a:r>
              <a:rPr lang="en-US" sz="1147" b="1" dirty="0"/>
              <a:t>Row 12</a:t>
            </a:r>
          </a:p>
        </p:txBody>
      </p:sp>
      <p:sp>
        <p:nvSpPr>
          <p:cNvPr id="456" name="TextBox 455"/>
          <p:cNvSpPr txBox="1"/>
          <p:nvPr/>
        </p:nvSpPr>
        <p:spPr>
          <a:xfrm>
            <a:off x="3325347" y="4276726"/>
            <a:ext cx="636778" cy="267287"/>
          </a:xfrm>
          <a:prstGeom prst="rect">
            <a:avLst/>
          </a:prstGeom>
          <a:noFill/>
        </p:spPr>
        <p:txBody>
          <a:bodyPr wrap="none" lIns="89885" tIns="44943" rIns="89885" bIns="44943" rtlCol="0">
            <a:spAutoFit/>
          </a:bodyPr>
          <a:lstStyle/>
          <a:p>
            <a:r>
              <a:rPr lang="en-US" sz="1147" b="1" dirty="0"/>
              <a:t>Row 11</a:t>
            </a:r>
          </a:p>
        </p:txBody>
      </p:sp>
      <p:sp>
        <p:nvSpPr>
          <p:cNvPr id="457" name="TextBox 456"/>
          <p:cNvSpPr txBox="1"/>
          <p:nvPr/>
        </p:nvSpPr>
        <p:spPr>
          <a:xfrm>
            <a:off x="3325347" y="3971926"/>
            <a:ext cx="636778" cy="267287"/>
          </a:xfrm>
          <a:prstGeom prst="rect">
            <a:avLst/>
          </a:prstGeom>
          <a:noFill/>
        </p:spPr>
        <p:txBody>
          <a:bodyPr wrap="none" lIns="89885" tIns="44943" rIns="89885" bIns="44943" rtlCol="0">
            <a:spAutoFit/>
          </a:bodyPr>
          <a:lstStyle/>
          <a:p>
            <a:r>
              <a:rPr lang="en-US" sz="1147" b="1" dirty="0"/>
              <a:t>Row 10</a:t>
            </a:r>
          </a:p>
        </p:txBody>
      </p:sp>
      <p:sp>
        <p:nvSpPr>
          <p:cNvPr id="458" name="TextBox 457"/>
          <p:cNvSpPr txBox="1"/>
          <p:nvPr/>
        </p:nvSpPr>
        <p:spPr>
          <a:xfrm>
            <a:off x="3325346" y="3667126"/>
            <a:ext cx="561438" cy="267287"/>
          </a:xfrm>
          <a:prstGeom prst="rect">
            <a:avLst/>
          </a:prstGeom>
          <a:noFill/>
        </p:spPr>
        <p:txBody>
          <a:bodyPr wrap="none" lIns="89885" tIns="44943" rIns="89885" bIns="44943" rtlCol="0">
            <a:spAutoFit/>
          </a:bodyPr>
          <a:lstStyle/>
          <a:p>
            <a:r>
              <a:rPr lang="en-US" sz="1147" b="1" dirty="0"/>
              <a:t>Row 9</a:t>
            </a:r>
          </a:p>
        </p:txBody>
      </p:sp>
      <p:sp>
        <p:nvSpPr>
          <p:cNvPr id="459" name="TextBox 458"/>
          <p:cNvSpPr txBox="1"/>
          <p:nvPr/>
        </p:nvSpPr>
        <p:spPr>
          <a:xfrm>
            <a:off x="3325346" y="3362326"/>
            <a:ext cx="561438" cy="267287"/>
          </a:xfrm>
          <a:prstGeom prst="rect">
            <a:avLst/>
          </a:prstGeom>
          <a:noFill/>
        </p:spPr>
        <p:txBody>
          <a:bodyPr wrap="none" lIns="89885" tIns="44943" rIns="89885" bIns="44943" rtlCol="0">
            <a:spAutoFit/>
          </a:bodyPr>
          <a:lstStyle/>
          <a:p>
            <a:r>
              <a:rPr lang="en-US" sz="1147" b="1" dirty="0"/>
              <a:t>Row 8</a:t>
            </a:r>
          </a:p>
        </p:txBody>
      </p:sp>
      <p:sp>
        <p:nvSpPr>
          <p:cNvPr id="460" name="TextBox 459"/>
          <p:cNvSpPr txBox="1"/>
          <p:nvPr/>
        </p:nvSpPr>
        <p:spPr>
          <a:xfrm>
            <a:off x="3325346" y="3057526"/>
            <a:ext cx="561438" cy="267287"/>
          </a:xfrm>
          <a:prstGeom prst="rect">
            <a:avLst/>
          </a:prstGeom>
          <a:noFill/>
        </p:spPr>
        <p:txBody>
          <a:bodyPr wrap="none" lIns="89885" tIns="44943" rIns="89885" bIns="44943" rtlCol="0">
            <a:spAutoFit/>
          </a:bodyPr>
          <a:lstStyle/>
          <a:p>
            <a:r>
              <a:rPr lang="en-US" sz="1147" b="1" dirty="0"/>
              <a:t>Row 7</a:t>
            </a:r>
          </a:p>
        </p:txBody>
      </p:sp>
      <p:sp>
        <p:nvSpPr>
          <p:cNvPr id="343" name="TextBox 342"/>
          <p:cNvSpPr txBox="1"/>
          <p:nvPr/>
        </p:nvSpPr>
        <p:spPr>
          <a:xfrm>
            <a:off x="3325346" y="2752726"/>
            <a:ext cx="561438" cy="267287"/>
          </a:xfrm>
          <a:prstGeom prst="rect">
            <a:avLst/>
          </a:prstGeom>
          <a:noFill/>
        </p:spPr>
        <p:txBody>
          <a:bodyPr wrap="none" lIns="89885" tIns="44943" rIns="89885" bIns="44943" rtlCol="0">
            <a:spAutoFit/>
          </a:bodyPr>
          <a:lstStyle/>
          <a:p>
            <a:r>
              <a:rPr lang="en-US" sz="1147" b="1" dirty="0"/>
              <a:t>Row 6</a:t>
            </a:r>
          </a:p>
        </p:txBody>
      </p:sp>
      <p:sp>
        <p:nvSpPr>
          <p:cNvPr id="395" name="TextBox 394"/>
          <p:cNvSpPr txBox="1"/>
          <p:nvPr/>
        </p:nvSpPr>
        <p:spPr>
          <a:xfrm>
            <a:off x="3325346" y="2447926"/>
            <a:ext cx="561438" cy="267287"/>
          </a:xfrm>
          <a:prstGeom prst="rect">
            <a:avLst/>
          </a:prstGeom>
          <a:noFill/>
        </p:spPr>
        <p:txBody>
          <a:bodyPr wrap="none" lIns="89885" tIns="44943" rIns="89885" bIns="44943" rtlCol="0">
            <a:spAutoFit/>
          </a:bodyPr>
          <a:lstStyle/>
          <a:p>
            <a:r>
              <a:rPr lang="en-US" sz="1147" b="1" dirty="0"/>
              <a:t>Row 5</a:t>
            </a:r>
          </a:p>
        </p:txBody>
      </p:sp>
      <p:sp>
        <p:nvSpPr>
          <p:cNvPr id="396" name="TextBox 395"/>
          <p:cNvSpPr txBox="1"/>
          <p:nvPr/>
        </p:nvSpPr>
        <p:spPr>
          <a:xfrm>
            <a:off x="3325346" y="2143126"/>
            <a:ext cx="561438" cy="267287"/>
          </a:xfrm>
          <a:prstGeom prst="rect">
            <a:avLst/>
          </a:prstGeom>
          <a:noFill/>
        </p:spPr>
        <p:txBody>
          <a:bodyPr wrap="none" lIns="89885" tIns="44943" rIns="89885" bIns="44943" rtlCol="0">
            <a:spAutoFit/>
          </a:bodyPr>
          <a:lstStyle/>
          <a:p>
            <a:r>
              <a:rPr lang="en-US" sz="1147" b="1" dirty="0"/>
              <a:t>Row 4</a:t>
            </a:r>
          </a:p>
        </p:txBody>
      </p:sp>
      <p:sp>
        <p:nvSpPr>
          <p:cNvPr id="397" name="TextBox 396"/>
          <p:cNvSpPr txBox="1"/>
          <p:nvPr/>
        </p:nvSpPr>
        <p:spPr>
          <a:xfrm>
            <a:off x="3325346" y="1838326"/>
            <a:ext cx="561438" cy="267287"/>
          </a:xfrm>
          <a:prstGeom prst="rect">
            <a:avLst/>
          </a:prstGeom>
          <a:noFill/>
        </p:spPr>
        <p:txBody>
          <a:bodyPr wrap="none" lIns="89885" tIns="44943" rIns="89885" bIns="44943" rtlCol="0">
            <a:spAutoFit/>
          </a:bodyPr>
          <a:lstStyle/>
          <a:p>
            <a:r>
              <a:rPr lang="en-US" sz="1147" b="1" dirty="0"/>
              <a:t>Row 3</a:t>
            </a:r>
          </a:p>
        </p:txBody>
      </p:sp>
      <p:sp>
        <p:nvSpPr>
          <p:cNvPr id="398" name="TextBox 397"/>
          <p:cNvSpPr txBox="1"/>
          <p:nvPr/>
        </p:nvSpPr>
        <p:spPr>
          <a:xfrm>
            <a:off x="3325346" y="1533526"/>
            <a:ext cx="561438" cy="267287"/>
          </a:xfrm>
          <a:prstGeom prst="rect">
            <a:avLst/>
          </a:prstGeom>
          <a:noFill/>
        </p:spPr>
        <p:txBody>
          <a:bodyPr wrap="none" lIns="89885" tIns="44943" rIns="89885" bIns="44943" rtlCol="0">
            <a:spAutoFit/>
          </a:bodyPr>
          <a:lstStyle/>
          <a:p>
            <a:r>
              <a:rPr lang="en-US" sz="1147" b="1" dirty="0"/>
              <a:t>Row 2</a:t>
            </a:r>
          </a:p>
        </p:txBody>
      </p:sp>
      <p:sp>
        <p:nvSpPr>
          <p:cNvPr id="399" name="TextBox 398"/>
          <p:cNvSpPr txBox="1"/>
          <p:nvPr/>
        </p:nvSpPr>
        <p:spPr>
          <a:xfrm>
            <a:off x="3325346" y="1228726"/>
            <a:ext cx="561438" cy="267287"/>
          </a:xfrm>
          <a:prstGeom prst="rect">
            <a:avLst/>
          </a:prstGeom>
          <a:noFill/>
        </p:spPr>
        <p:txBody>
          <a:bodyPr wrap="none" lIns="89885" tIns="44943" rIns="89885" bIns="44943" rtlCol="0">
            <a:spAutoFit/>
          </a:bodyPr>
          <a:lstStyle/>
          <a:p>
            <a:r>
              <a:rPr lang="en-US" sz="1147" b="1" dirty="0"/>
              <a:t>Row 1</a:t>
            </a:r>
          </a:p>
        </p:txBody>
      </p:sp>
      <p:sp>
        <p:nvSpPr>
          <p:cNvPr id="400" name="TextBox 399"/>
          <p:cNvSpPr txBox="1"/>
          <p:nvPr/>
        </p:nvSpPr>
        <p:spPr>
          <a:xfrm>
            <a:off x="3325346" y="923926"/>
            <a:ext cx="561438" cy="267287"/>
          </a:xfrm>
          <a:prstGeom prst="rect">
            <a:avLst/>
          </a:prstGeom>
          <a:noFill/>
        </p:spPr>
        <p:txBody>
          <a:bodyPr wrap="none" lIns="89885" tIns="44943" rIns="89885" bIns="44943" rtlCol="0">
            <a:spAutoFit/>
          </a:bodyPr>
          <a:lstStyle/>
          <a:p>
            <a:r>
              <a:rPr lang="en-US" sz="1147" b="1" dirty="0"/>
              <a:t>Row 0</a:t>
            </a:r>
          </a:p>
        </p:txBody>
      </p:sp>
      <p:sp>
        <p:nvSpPr>
          <p:cNvPr id="401" name="TextBox 400"/>
          <p:cNvSpPr txBox="1"/>
          <p:nvPr/>
        </p:nvSpPr>
        <p:spPr>
          <a:xfrm>
            <a:off x="3251387" y="314327"/>
            <a:ext cx="813547" cy="620332"/>
          </a:xfrm>
          <a:prstGeom prst="rect">
            <a:avLst/>
          </a:prstGeom>
          <a:noFill/>
        </p:spPr>
        <p:txBody>
          <a:bodyPr wrap="square" lIns="89885" tIns="44943" rIns="89885" bIns="44943" rtlCol="0">
            <a:spAutoFit/>
          </a:bodyPr>
          <a:lstStyle/>
          <a:p>
            <a:pPr algn="ctr"/>
            <a:r>
              <a:rPr lang="en-US" sz="1147" b="1" dirty="0"/>
              <a:t>Row 15*</a:t>
            </a:r>
          </a:p>
          <a:p>
            <a:pPr algn="ctr"/>
            <a:r>
              <a:rPr lang="en-US" sz="1147" b="1" i="1" dirty="0"/>
              <a:t>*wrap-around</a:t>
            </a:r>
          </a:p>
        </p:txBody>
      </p:sp>
      <p:sp>
        <p:nvSpPr>
          <p:cNvPr id="277" name="Rectangle 276"/>
          <p:cNvSpPr/>
          <p:nvPr/>
        </p:nvSpPr>
        <p:spPr>
          <a:xfrm rot="10800000">
            <a:off x="643161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7" name="Rectangle 296"/>
          <p:cNvSpPr/>
          <p:nvPr/>
        </p:nvSpPr>
        <p:spPr>
          <a:xfrm rot="10800000">
            <a:off x="598786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3" name="Rectangle 142"/>
          <p:cNvSpPr/>
          <p:nvPr/>
        </p:nvSpPr>
        <p:spPr>
          <a:xfrm rot="10800000">
            <a:off x="6283699"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9" name="Rectangle 278"/>
          <p:cNvSpPr/>
          <p:nvPr/>
        </p:nvSpPr>
        <p:spPr>
          <a:xfrm rot="10800000">
            <a:off x="6149228" y="4886325"/>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7" name="Rectangle 326"/>
          <p:cNvSpPr/>
          <p:nvPr/>
        </p:nvSpPr>
        <p:spPr>
          <a:xfrm rot="10800000">
            <a:off x="7467040"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2" name="Rectangle 201"/>
          <p:cNvSpPr/>
          <p:nvPr/>
        </p:nvSpPr>
        <p:spPr>
          <a:xfrm>
            <a:off x="4952441"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2" name="Rectangle 161"/>
          <p:cNvSpPr/>
          <p:nvPr/>
        </p:nvSpPr>
        <p:spPr>
          <a:xfrm>
            <a:off x="7762876"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2" name="Rectangle 171"/>
          <p:cNvSpPr/>
          <p:nvPr/>
        </p:nvSpPr>
        <p:spPr>
          <a:xfrm>
            <a:off x="4508688"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1" name="Rectangle 170"/>
          <p:cNvSpPr/>
          <p:nvPr/>
        </p:nvSpPr>
        <p:spPr>
          <a:xfrm>
            <a:off x="4804523"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9" name="Rectangle 168"/>
          <p:cNvSpPr/>
          <p:nvPr/>
        </p:nvSpPr>
        <p:spPr>
          <a:xfrm>
            <a:off x="4656605"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8" name="Rectangle 177"/>
          <p:cNvSpPr/>
          <p:nvPr/>
        </p:nvSpPr>
        <p:spPr>
          <a:xfrm>
            <a:off x="5396194"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9" name="Rectangle 178"/>
          <p:cNvSpPr/>
          <p:nvPr/>
        </p:nvSpPr>
        <p:spPr>
          <a:xfrm>
            <a:off x="5987864"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1" name="Rectangle 180"/>
          <p:cNvSpPr/>
          <p:nvPr/>
        </p:nvSpPr>
        <p:spPr>
          <a:xfrm>
            <a:off x="6431617"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4" name="Rectangle 173"/>
          <p:cNvSpPr/>
          <p:nvPr/>
        </p:nvSpPr>
        <p:spPr>
          <a:xfrm>
            <a:off x="5544111"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3" name="Rectangle 212"/>
          <p:cNvSpPr/>
          <p:nvPr/>
        </p:nvSpPr>
        <p:spPr>
          <a:xfrm>
            <a:off x="5987864"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0" name="Rectangle 209"/>
          <p:cNvSpPr/>
          <p:nvPr/>
        </p:nvSpPr>
        <p:spPr>
          <a:xfrm>
            <a:off x="5839947"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5" name="Rectangle 344"/>
          <p:cNvSpPr/>
          <p:nvPr/>
        </p:nvSpPr>
        <p:spPr>
          <a:xfrm>
            <a:off x="4952441"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1" name="Rectangle 360"/>
          <p:cNvSpPr/>
          <p:nvPr/>
        </p:nvSpPr>
        <p:spPr>
          <a:xfrm>
            <a:off x="7023288"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0" name="Rectangle 439"/>
          <p:cNvSpPr/>
          <p:nvPr/>
        </p:nvSpPr>
        <p:spPr>
          <a:xfrm rot="10800000">
            <a:off x="5396194"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1" name="Rectangle 430"/>
          <p:cNvSpPr/>
          <p:nvPr/>
        </p:nvSpPr>
        <p:spPr>
          <a:xfrm rot="10800000">
            <a:off x="7467041"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2" name="Rectangle 431"/>
          <p:cNvSpPr/>
          <p:nvPr/>
        </p:nvSpPr>
        <p:spPr>
          <a:xfrm rot="10800000">
            <a:off x="7762876"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9" name="Rectangle 388"/>
          <p:cNvSpPr/>
          <p:nvPr/>
        </p:nvSpPr>
        <p:spPr>
          <a:xfrm rot="10800000">
            <a:off x="4952440"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2" name="Rectangle 391"/>
          <p:cNvSpPr/>
          <p:nvPr/>
        </p:nvSpPr>
        <p:spPr>
          <a:xfrm rot="10800000">
            <a:off x="4360769"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2" name="Rectangle 321"/>
          <p:cNvSpPr/>
          <p:nvPr/>
        </p:nvSpPr>
        <p:spPr>
          <a:xfrm rot="10800000">
            <a:off x="4360769"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2" name="TextBox 401">
            <a:extLst>
              <a:ext uri="{FF2B5EF4-FFF2-40B4-BE49-F238E27FC236}">
                <a16:creationId xmlns:a16="http://schemas.microsoft.com/office/drawing/2014/main" id="{12EF8E23-73E8-4BDA-A74C-2C2937C511CA}"/>
              </a:ext>
            </a:extLst>
          </p:cNvPr>
          <p:cNvSpPr txBox="1"/>
          <p:nvPr/>
        </p:nvSpPr>
        <p:spPr>
          <a:xfrm>
            <a:off x="4671933" y="244510"/>
            <a:ext cx="3884399" cy="335126"/>
          </a:xfrm>
          <a:prstGeom prst="rect">
            <a:avLst/>
          </a:prstGeom>
          <a:noFill/>
        </p:spPr>
        <p:txBody>
          <a:bodyPr wrap="none" lIns="89885" tIns="44943" rIns="89885" bIns="44943" rtlCol="0">
            <a:spAutoFit/>
          </a:bodyPr>
          <a:lstStyle/>
          <a:p>
            <a:r>
              <a:rPr lang="en-US" sz="1588" b="1" i="1" dirty="0"/>
              <a:t>Natural Topography #3: Greatest Dispersion</a:t>
            </a:r>
          </a:p>
        </p:txBody>
      </p:sp>
      <p:sp>
        <p:nvSpPr>
          <p:cNvPr id="211" name="Rectangle 210"/>
          <p:cNvSpPr/>
          <p:nvPr/>
        </p:nvSpPr>
        <p:spPr>
          <a:xfrm>
            <a:off x="5100358"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2" name="Rectangle 211"/>
          <p:cNvSpPr/>
          <p:nvPr/>
        </p:nvSpPr>
        <p:spPr>
          <a:xfrm>
            <a:off x="5396194"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1" name="Rectangle 220"/>
          <p:cNvSpPr/>
          <p:nvPr/>
        </p:nvSpPr>
        <p:spPr>
          <a:xfrm>
            <a:off x="7171205"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6" name="Rectangle 355"/>
          <p:cNvSpPr/>
          <p:nvPr/>
        </p:nvSpPr>
        <p:spPr>
          <a:xfrm>
            <a:off x="5987864"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2" name="Rectangle 361"/>
          <p:cNvSpPr/>
          <p:nvPr/>
        </p:nvSpPr>
        <p:spPr>
          <a:xfrm>
            <a:off x="6283700"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1" name="Rectangle 350"/>
          <p:cNvSpPr/>
          <p:nvPr/>
        </p:nvSpPr>
        <p:spPr>
          <a:xfrm>
            <a:off x="5544111"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9" name="Rectangle 358"/>
          <p:cNvSpPr/>
          <p:nvPr/>
        </p:nvSpPr>
        <p:spPr>
          <a:xfrm>
            <a:off x="6727453"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4" name="Rectangle 433"/>
          <p:cNvSpPr/>
          <p:nvPr/>
        </p:nvSpPr>
        <p:spPr>
          <a:xfrm rot="10800000">
            <a:off x="6875370"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5" name="Rectangle 384"/>
          <p:cNvSpPr/>
          <p:nvPr/>
        </p:nvSpPr>
        <p:spPr>
          <a:xfrm rot="10800000">
            <a:off x="6135781"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3" name="Rectangle 382"/>
          <p:cNvSpPr/>
          <p:nvPr/>
        </p:nvSpPr>
        <p:spPr>
          <a:xfrm rot="10800000">
            <a:off x="6431616"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4" name="Rectangle 383"/>
          <p:cNvSpPr/>
          <p:nvPr/>
        </p:nvSpPr>
        <p:spPr>
          <a:xfrm rot="10800000">
            <a:off x="6727452"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2" name="Rectangle 381"/>
          <p:cNvSpPr/>
          <p:nvPr/>
        </p:nvSpPr>
        <p:spPr>
          <a:xfrm rot="10800000">
            <a:off x="7023287"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4" name="Rectangle 333"/>
          <p:cNvSpPr/>
          <p:nvPr/>
        </p:nvSpPr>
        <p:spPr>
          <a:xfrm rot="10800000">
            <a:off x="5692028"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1" name="Rectangle 330"/>
          <p:cNvSpPr/>
          <p:nvPr/>
        </p:nvSpPr>
        <p:spPr>
          <a:xfrm rot="10800000">
            <a:off x="6283699"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0" name="Rectangle 329"/>
          <p:cNvSpPr/>
          <p:nvPr/>
        </p:nvSpPr>
        <p:spPr>
          <a:xfrm rot="10800000">
            <a:off x="6875369"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9" name="Rectangle 328"/>
          <p:cNvSpPr/>
          <p:nvPr/>
        </p:nvSpPr>
        <p:spPr>
          <a:xfrm rot="10800000">
            <a:off x="7171205"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5" name="Rectangle 314"/>
          <p:cNvSpPr/>
          <p:nvPr/>
        </p:nvSpPr>
        <p:spPr>
          <a:xfrm rot="10800000">
            <a:off x="6135781"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3" name="Rectangle 312"/>
          <p:cNvSpPr/>
          <p:nvPr/>
        </p:nvSpPr>
        <p:spPr>
          <a:xfrm rot="10800000">
            <a:off x="6431616"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4" name="Rectangle 313"/>
          <p:cNvSpPr/>
          <p:nvPr/>
        </p:nvSpPr>
        <p:spPr>
          <a:xfrm rot="10800000">
            <a:off x="6727452"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1" name="Rectangle 310"/>
          <p:cNvSpPr/>
          <p:nvPr/>
        </p:nvSpPr>
        <p:spPr>
          <a:xfrm rot="10800000">
            <a:off x="7319122" y="4276724"/>
            <a:ext cx="295835" cy="304800"/>
          </a:xfrm>
          <a:prstGeom prst="rect">
            <a:avLst/>
          </a:prstGeom>
          <a:solidFill>
            <a:schemeClr val="bg1">
              <a:lumMod val="7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4" name="TextBox 403">
            <a:extLst>
              <a:ext uri="{FF2B5EF4-FFF2-40B4-BE49-F238E27FC236}">
                <a16:creationId xmlns:a16="http://schemas.microsoft.com/office/drawing/2014/main" id="{4312997A-4A89-4876-AAEF-26645B6DB098}"/>
              </a:ext>
            </a:extLst>
          </p:cNvPr>
          <p:cNvSpPr txBox="1"/>
          <p:nvPr/>
        </p:nvSpPr>
        <p:spPr>
          <a:xfrm>
            <a:off x="293032" y="314327"/>
            <a:ext cx="3111921" cy="738664"/>
          </a:xfrm>
          <a:prstGeom prst="rect">
            <a:avLst/>
          </a:prstGeom>
          <a:noFill/>
        </p:spPr>
        <p:txBody>
          <a:bodyPr wrap="square" rtlCol="0">
            <a:spAutoFit/>
          </a:bodyPr>
          <a:lstStyle/>
          <a:p>
            <a:pPr algn="ctr"/>
            <a:r>
              <a:rPr lang="en-US" sz="1400" dirty="0"/>
              <a:t>Natural Topography #3</a:t>
            </a:r>
          </a:p>
          <a:p>
            <a:pPr algn="ctr"/>
            <a:r>
              <a:rPr lang="en-US" sz="1400" dirty="0"/>
              <a:t>Using four of the 8x8 grid overlays to create a 16x16 grid</a:t>
            </a:r>
          </a:p>
        </p:txBody>
      </p:sp>
      <p:sp>
        <p:nvSpPr>
          <p:cNvPr id="75" name="Rectangle 74"/>
          <p:cNvSpPr/>
          <p:nvPr/>
        </p:nvSpPr>
        <p:spPr>
          <a:xfrm>
            <a:off x="3917017"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7" name="Rectangle 76"/>
          <p:cNvSpPr/>
          <p:nvPr/>
        </p:nvSpPr>
        <p:spPr>
          <a:xfrm>
            <a:off x="4804523"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8" name="Rectangle 77"/>
          <p:cNvSpPr/>
          <p:nvPr/>
        </p:nvSpPr>
        <p:spPr>
          <a:xfrm>
            <a:off x="4508688"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6" name="Rectangle 75"/>
          <p:cNvSpPr/>
          <p:nvPr/>
        </p:nvSpPr>
        <p:spPr>
          <a:xfrm>
            <a:off x="4212853"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8" name="Rectangle 147"/>
          <p:cNvSpPr/>
          <p:nvPr/>
        </p:nvSpPr>
        <p:spPr>
          <a:xfrm>
            <a:off x="5692029"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7" name="Rectangle 146"/>
          <p:cNvSpPr/>
          <p:nvPr/>
        </p:nvSpPr>
        <p:spPr>
          <a:xfrm>
            <a:off x="5987864"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6" name="Rectangle 155"/>
          <p:cNvSpPr/>
          <p:nvPr/>
        </p:nvSpPr>
        <p:spPr>
          <a:xfrm>
            <a:off x="6875370"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cxnSp>
        <p:nvCxnSpPr>
          <p:cNvPr id="325" name="Straight Connector 324">
            <a:extLst>
              <a:ext uri="{FF2B5EF4-FFF2-40B4-BE49-F238E27FC236}">
                <a16:creationId xmlns:a16="http://schemas.microsoft.com/office/drawing/2014/main" id="{FA09E324-7920-4C7A-BF49-8DEBA0250473}"/>
              </a:ext>
            </a:extLst>
          </p:cNvPr>
          <p:cNvCxnSpPr/>
          <p:nvPr/>
        </p:nvCxnSpPr>
        <p:spPr>
          <a:xfrm>
            <a:off x="6296582" y="281225"/>
            <a:ext cx="0" cy="6623280"/>
          </a:xfrm>
          <a:prstGeom prst="line">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71" name="Rectangle 270"/>
          <p:cNvSpPr/>
          <p:nvPr/>
        </p:nvSpPr>
        <p:spPr>
          <a:xfrm>
            <a:off x="4064935"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5" name="Rectangle 254"/>
          <p:cNvSpPr/>
          <p:nvPr/>
        </p:nvSpPr>
        <p:spPr>
          <a:xfrm>
            <a:off x="4360770"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7" name="Rectangle 256"/>
          <p:cNvSpPr/>
          <p:nvPr/>
        </p:nvSpPr>
        <p:spPr>
          <a:xfrm>
            <a:off x="4656605"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0" name="Rectangle 259"/>
          <p:cNvSpPr/>
          <p:nvPr/>
        </p:nvSpPr>
        <p:spPr>
          <a:xfrm>
            <a:off x="6135782"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6" name="Rectangle 205"/>
          <p:cNvSpPr/>
          <p:nvPr/>
        </p:nvSpPr>
        <p:spPr>
          <a:xfrm>
            <a:off x="4508688"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5" name="Rectangle 204"/>
          <p:cNvSpPr/>
          <p:nvPr/>
        </p:nvSpPr>
        <p:spPr>
          <a:xfrm>
            <a:off x="4804523"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4" name="Rectangle 213"/>
          <p:cNvSpPr/>
          <p:nvPr/>
        </p:nvSpPr>
        <p:spPr>
          <a:xfrm>
            <a:off x="5692029"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0" name="Rectangle 229"/>
          <p:cNvSpPr/>
          <p:nvPr/>
        </p:nvSpPr>
        <p:spPr>
          <a:xfrm>
            <a:off x="8058711"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9" name="Rectangle 228"/>
          <p:cNvSpPr/>
          <p:nvPr/>
        </p:nvSpPr>
        <p:spPr>
          <a:xfrm>
            <a:off x="8354547"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5" name="Rectangle 224"/>
          <p:cNvSpPr/>
          <p:nvPr/>
        </p:nvSpPr>
        <p:spPr>
          <a:xfrm>
            <a:off x="8502464"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6" name="Rectangle 225"/>
          <p:cNvSpPr/>
          <p:nvPr/>
        </p:nvSpPr>
        <p:spPr>
          <a:xfrm>
            <a:off x="8206629"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9" name="Rectangle 208"/>
          <p:cNvSpPr/>
          <p:nvPr/>
        </p:nvSpPr>
        <p:spPr>
          <a:xfrm>
            <a:off x="6135782"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5" name="Rectangle 214"/>
          <p:cNvSpPr/>
          <p:nvPr/>
        </p:nvSpPr>
        <p:spPr>
          <a:xfrm>
            <a:off x="6431617"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8" name="Rectangle 207"/>
          <p:cNvSpPr/>
          <p:nvPr/>
        </p:nvSpPr>
        <p:spPr>
          <a:xfrm>
            <a:off x="5544111"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3" name="Rectangle 202"/>
          <p:cNvSpPr/>
          <p:nvPr/>
        </p:nvSpPr>
        <p:spPr>
          <a:xfrm>
            <a:off x="4656605"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8" name="Rectangle 347"/>
          <p:cNvSpPr/>
          <p:nvPr/>
        </p:nvSpPr>
        <p:spPr>
          <a:xfrm>
            <a:off x="4804523"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4" name="Rectangle 353"/>
          <p:cNvSpPr/>
          <p:nvPr/>
        </p:nvSpPr>
        <p:spPr>
          <a:xfrm>
            <a:off x="5100358"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9" name="Rectangle 438"/>
          <p:cNvSpPr/>
          <p:nvPr/>
        </p:nvSpPr>
        <p:spPr>
          <a:xfrm rot="10800000">
            <a:off x="5100358"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8" name="Rectangle 437"/>
          <p:cNvSpPr/>
          <p:nvPr/>
        </p:nvSpPr>
        <p:spPr>
          <a:xfrm rot="10800000">
            <a:off x="5692029"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7" name="Rectangle 436"/>
          <p:cNvSpPr/>
          <p:nvPr/>
        </p:nvSpPr>
        <p:spPr>
          <a:xfrm rot="10800000">
            <a:off x="5987864"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5" name="Rectangle 444"/>
          <p:cNvSpPr/>
          <p:nvPr/>
        </p:nvSpPr>
        <p:spPr>
          <a:xfrm rot="10800000">
            <a:off x="8354547"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8" name="Rectangle 387"/>
          <p:cNvSpPr/>
          <p:nvPr/>
        </p:nvSpPr>
        <p:spPr>
          <a:xfrm rot="10800000">
            <a:off x="5544110"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0" name="Rectangle 389"/>
          <p:cNvSpPr/>
          <p:nvPr/>
        </p:nvSpPr>
        <p:spPr>
          <a:xfrm rot="10800000">
            <a:off x="4656605"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3" name="Rectangle 432"/>
          <p:cNvSpPr/>
          <p:nvPr/>
        </p:nvSpPr>
        <p:spPr>
          <a:xfrm rot="10800000">
            <a:off x="7171205"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6" name="Rectangle 435"/>
          <p:cNvSpPr/>
          <p:nvPr/>
        </p:nvSpPr>
        <p:spPr>
          <a:xfrm rot="10800000">
            <a:off x="6579535"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1" name="Rectangle 380"/>
          <p:cNvSpPr/>
          <p:nvPr/>
        </p:nvSpPr>
        <p:spPr>
          <a:xfrm rot="10800000">
            <a:off x="7319122"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9" name="Rectangle 378"/>
          <p:cNvSpPr/>
          <p:nvPr/>
        </p:nvSpPr>
        <p:spPr>
          <a:xfrm rot="10800000">
            <a:off x="7614958"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3" name="Rectangle 392"/>
          <p:cNvSpPr/>
          <p:nvPr/>
        </p:nvSpPr>
        <p:spPr>
          <a:xfrm rot="10800000">
            <a:off x="8502463"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8" name="Rectangle 377"/>
          <p:cNvSpPr/>
          <p:nvPr/>
        </p:nvSpPr>
        <p:spPr>
          <a:xfrm rot="10800000">
            <a:off x="8206628"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6" name="TextBox 5">
            <a:extLst>
              <a:ext uri="{FF2B5EF4-FFF2-40B4-BE49-F238E27FC236}">
                <a16:creationId xmlns:a16="http://schemas.microsoft.com/office/drawing/2014/main" id="{E452FCDD-89CB-4CC5-AEFB-8DD1EBE500B3}"/>
              </a:ext>
            </a:extLst>
          </p:cNvPr>
          <p:cNvSpPr txBox="1"/>
          <p:nvPr/>
        </p:nvSpPr>
        <p:spPr>
          <a:xfrm>
            <a:off x="9171208" y="519086"/>
            <a:ext cx="2482603" cy="369332"/>
          </a:xfrm>
          <a:prstGeom prst="rect">
            <a:avLst/>
          </a:prstGeom>
          <a:noFill/>
        </p:spPr>
        <p:txBody>
          <a:bodyPr wrap="none" rtlCol="0">
            <a:spAutoFit/>
          </a:bodyPr>
          <a:lstStyle/>
          <a:p>
            <a:r>
              <a:rPr lang="en-US" dirty="0"/>
              <a:t>Numbers of Black Nodes</a:t>
            </a:r>
          </a:p>
        </p:txBody>
      </p:sp>
      <p:sp>
        <p:nvSpPr>
          <p:cNvPr id="405" name="TextBox 404">
            <a:extLst>
              <a:ext uri="{FF2B5EF4-FFF2-40B4-BE49-F238E27FC236}">
                <a16:creationId xmlns:a16="http://schemas.microsoft.com/office/drawing/2014/main" id="{B8391F64-8C5E-491E-A231-AF763DC789A9}"/>
              </a:ext>
            </a:extLst>
          </p:cNvPr>
          <p:cNvSpPr txBox="1"/>
          <p:nvPr/>
        </p:nvSpPr>
        <p:spPr>
          <a:xfrm>
            <a:off x="9654957" y="861965"/>
            <a:ext cx="1335366" cy="338554"/>
          </a:xfrm>
          <a:prstGeom prst="rect">
            <a:avLst/>
          </a:prstGeom>
          <a:noFill/>
        </p:spPr>
        <p:txBody>
          <a:bodyPr wrap="none" rtlCol="0">
            <a:spAutoFit/>
          </a:bodyPr>
          <a:lstStyle/>
          <a:p>
            <a:r>
              <a:rPr lang="en-US" sz="1600" dirty="0"/>
              <a:t>Row 0: 8 (6,2)</a:t>
            </a:r>
          </a:p>
        </p:txBody>
      </p:sp>
      <p:sp>
        <p:nvSpPr>
          <p:cNvPr id="406" name="TextBox 405">
            <a:extLst>
              <a:ext uri="{FF2B5EF4-FFF2-40B4-BE49-F238E27FC236}">
                <a16:creationId xmlns:a16="http://schemas.microsoft.com/office/drawing/2014/main" id="{4DB09279-9BDB-4A6A-989F-B3BA21364040}"/>
              </a:ext>
            </a:extLst>
          </p:cNvPr>
          <p:cNvSpPr txBox="1"/>
          <p:nvPr/>
        </p:nvSpPr>
        <p:spPr>
          <a:xfrm>
            <a:off x="9656790" y="1204274"/>
            <a:ext cx="1335366" cy="338554"/>
          </a:xfrm>
          <a:prstGeom prst="rect">
            <a:avLst/>
          </a:prstGeom>
          <a:noFill/>
        </p:spPr>
        <p:txBody>
          <a:bodyPr wrap="none" rtlCol="0">
            <a:spAutoFit/>
          </a:bodyPr>
          <a:lstStyle/>
          <a:p>
            <a:r>
              <a:rPr lang="en-US" sz="1600" dirty="0"/>
              <a:t>Row 1: 8 (4,6)</a:t>
            </a:r>
          </a:p>
        </p:txBody>
      </p:sp>
      <p:sp>
        <p:nvSpPr>
          <p:cNvPr id="407" name="TextBox 406">
            <a:extLst>
              <a:ext uri="{FF2B5EF4-FFF2-40B4-BE49-F238E27FC236}">
                <a16:creationId xmlns:a16="http://schemas.microsoft.com/office/drawing/2014/main" id="{51846311-6F3A-4BFD-B6F0-005C65561647}"/>
              </a:ext>
            </a:extLst>
          </p:cNvPr>
          <p:cNvSpPr txBox="1"/>
          <p:nvPr/>
        </p:nvSpPr>
        <p:spPr>
          <a:xfrm>
            <a:off x="9656789" y="1546583"/>
            <a:ext cx="1381853" cy="338554"/>
          </a:xfrm>
          <a:prstGeom prst="rect">
            <a:avLst/>
          </a:prstGeom>
          <a:noFill/>
        </p:spPr>
        <p:txBody>
          <a:bodyPr wrap="none" rtlCol="0">
            <a:spAutoFit/>
          </a:bodyPr>
          <a:lstStyle/>
          <a:p>
            <a:r>
              <a:rPr lang="en-US" sz="1600" dirty="0"/>
              <a:t>Row 2: 7 (3,4) </a:t>
            </a:r>
          </a:p>
        </p:txBody>
      </p:sp>
      <p:sp>
        <p:nvSpPr>
          <p:cNvPr id="408" name="TextBox 407">
            <a:extLst>
              <a:ext uri="{FF2B5EF4-FFF2-40B4-BE49-F238E27FC236}">
                <a16:creationId xmlns:a16="http://schemas.microsoft.com/office/drawing/2014/main" id="{A7794D58-22F0-40AF-87DF-45718F818B70}"/>
              </a:ext>
            </a:extLst>
          </p:cNvPr>
          <p:cNvSpPr txBox="1"/>
          <p:nvPr/>
        </p:nvSpPr>
        <p:spPr>
          <a:xfrm>
            <a:off x="9660921" y="1838324"/>
            <a:ext cx="1335366" cy="338554"/>
          </a:xfrm>
          <a:prstGeom prst="rect">
            <a:avLst/>
          </a:prstGeom>
          <a:noFill/>
        </p:spPr>
        <p:txBody>
          <a:bodyPr wrap="none" rtlCol="0">
            <a:spAutoFit/>
          </a:bodyPr>
          <a:lstStyle/>
          <a:p>
            <a:r>
              <a:rPr lang="en-US" sz="1600" dirty="0"/>
              <a:t>Row 3: 5 (2,3)</a:t>
            </a:r>
          </a:p>
        </p:txBody>
      </p:sp>
      <p:sp>
        <p:nvSpPr>
          <p:cNvPr id="409" name="TextBox 408">
            <a:extLst>
              <a:ext uri="{FF2B5EF4-FFF2-40B4-BE49-F238E27FC236}">
                <a16:creationId xmlns:a16="http://schemas.microsoft.com/office/drawing/2014/main" id="{940AC820-EA18-4D69-B1BB-D948168A37BC}"/>
              </a:ext>
            </a:extLst>
          </p:cNvPr>
          <p:cNvSpPr txBox="1"/>
          <p:nvPr/>
        </p:nvSpPr>
        <p:spPr>
          <a:xfrm>
            <a:off x="9660921" y="2143124"/>
            <a:ext cx="1335366" cy="338554"/>
          </a:xfrm>
          <a:prstGeom prst="rect">
            <a:avLst/>
          </a:prstGeom>
          <a:noFill/>
        </p:spPr>
        <p:txBody>
          <a:bodyPr wrap="none" rtlCol="0">
            <a:spAutoFit/>
          </a:bodyPr>
          <a:lstStyle/>
          <a:p>
            <a:r>
              <a:rPr lang="en-US" sz="1600" dirty="0"/>
              <a:t>Row 4: 5 (3,2)</a:t>
            </a:r>
          </a:p>
        </p:txBody>
      </p:sp>
      <p:sp>
        <p:nvSpPr>
          <p:cNvPr id="410" name="TextBox 409">
            <a:extLst>
              <a:ext uri="{FF2B5EF4-FFF2-40B4-BE49-F238E27FC236}">
                <a16:creationId xmlns:a16="http://schemas.microsoft.com/office/drawing/2014/main" id="{7E05CBD1-86DA-480F-988A-9AEFEC73169F}"/>
              </a:ext>
            </a:extLst>
          </p:cNvPr>
          <p:cNvSpPr txBox="1"/>
          <p:nvPr/>
        </p:nvSpPr>
        <p:spPr>
          <a:xfrm>
            <a:off x="9660921" y="2446434"/>
            <a:ext cx="1335366" cy="338554"/>
          </a:xfrm>
          <a:prstGeom prst="rect">
            <a:avLst/>
          </a:prstGeom>
          <a:noFill/>
        </p:spPr>
        <p:txBody>
          <a:bodyPr wrap="none" rtlCol="0">
            <a:spAutoFit/>
          </a:bodyPr>
          <a:lstStyle/>
          <a:p>
            <a:r>
              <a:rPr lang="en-US" sz="1600" dirty="0"/>
              <a:t>Row 5: 9 (4,5)</a:t>
            </a:r>
          </a:p>
        </p:txBody>
      </p:sp>
      <p:sp>
        <p:nvSpPr>
          <p:cNvPr id="411" name="TextBox 410">
            <a:extLst>
              <a:ext uri="{FF2B5EF4-FFF2-40B4-BE49-F238E27FC236}">
                <a16:creationId xmlns:a16="http://schemas.microsoft.com/office/drawing/2014/main" id="{0DDD767B-AF74-4DA4-87C6-0DD2075E9141}"/>
              </a:ext>
            </a:extLst>
          </p:cNvPr>
          <p:cNvSpPr txBox="1"/>
          <p:nvPr/>
        </p:nvSpPr>
        <p:spPr>
          <a:xfrm>
            <a:off x="9660920" y="2741926"/>
            <a:ext cx="1439561" cy="338554"/>
          </a:xfrm>
          <a:prstGeom prst="rect">
            <a:avLst/>
          </a:prstGeom>
          <a:noFill/>
        </p:spPr>
        <p:txBody>
          <a:bodyPr wrap="none" rtlCol="0">
            <a:spAutoFit/>
          </a:bodyPr>
          <a:lstStyle/>
          <a:p>
            <a:r>
              <a:rPr lang="en-US" sz="1600" dirty="0"/>
              <a:t>Row 6: 10 (6,4)</a:t>
            </a:r>
          </a:p>
        </p:txBody>
      </p:sp>
      <p:sp>
        <p:nvSpPr>
          <p:cNvPr id="412" name="TextBox 411">
            <a:extLst>
              <a:ext uri="{FF2B5EF4-FFF2-40B4-BE49-F238E27FC236}">
                <a16:creationId xmlns:a16="http://schemas.microsoft.com/office/drawing/2014/main" id="{1EF6DB7C-AD12-4DB2-B3D1-1340A449E8CA}"/>
              </a:ext>
            </a:extLst>
          </p:cNvPr>
          <p:cNvSpPr txBox="1"/>
          <p:nvPr/>
        </p:nvSpPr>
        <p:spPr>
          <a:xfrm>
            <a:off x="9660919" y="3077098"/>
            <a:ext cx="1335366" cy="338554"/>
          </a:xfrm>
          <a:prstGeom prst="rect">
            <a:avLst/>
          </a:prstGeom>
          <a:noFill/>
        </p:spPr>
        <p:txBody>
          <a:bodyPr wrap="none" rtlCol="0">
            <a:spAutoFit/>
          </a:bodyPr>
          <a:lstStyle/>
          <a:p>
            <a:r>
              <a:rPr lang="en-US" sz="1600" dirty="0"/>
              <a:t>Row 7: 9 (5,4)</a:t>
            </a:r>
          </a:p>
        </p:txBody>
      </p:sp>
      <p:sp>
        <p:nvSpPr>
          <p:cNvPr id="413" name="TextBox 412">
            <a:extLst>
              <a:ext uri="{FF2B5EF4-FFF2-40B4-BE49-F238E27FC236}">
                <a16:creationId xmlns:a16="http://schemas.microsoft.com/office/drawing/2014/main" id="{E2654C97-1B18-43F7-812C-172A0E62E648}"/>
              </a:ext>
            </a:extLst>
          </p:cNvPr>
          <p:cNvSpPr txBox="1"/>
          <p:nvPr/>
        </p:nvSpPr>
        <p:spPr>
          <a:xfrm>
            <a:off x="9660917" y="3352488"/>
            <a:ext cx="1335366" cy="338554"/>
          </a:xfrm>
          <a:prstGeom prst="rect">
            <a:avLst/>
          </a:prstGeom>
          <a:noFill/>
        </p:spPr>
        <p:txBody>
          <a:bodyPr wrap="none" rtlCol="0">
            <a:spAutoFit/>
          </a:bodyPr>
          <a:lstStyle/>
          <a:p>
            <a:r>
              <a:rPr lang="en-US" sz="1600" dirty="0"/>
              <a:t>Row 8: 7 (3,4)</a:t>
            </a:r>
          </a:p>
        </p:txBody>
      </p:sp>
      <p:sp>
        <p:nvSpPr>
          <p:cNvPr id="414" name="TextBox 413">
            <a:extLst>
              <a:ext uri="{FF2B5EF4-FFF2-40B4-BE49-F238E27FC236}">
                <a16:creationId xmlns:a16="http://schemas.microsoft.com/office/drawing/2014/main" id="{E7D5CB6B-1CA3-46E9-8C64-12F0F0E3A68A}"/>
              </a:ext>
            </a:extLst>
          </p:cNvPr>
          <p:cNvSpPr txBox="1"/>
          <p:nvPr/>
        </p:nvSpPr>
        <p:spPr>
          <a:xfrm>
            <a:off x="9660917" y="3647980"/>
            <a:ext cx="1335366" cy="338554"/>
          </a:xfrm>
          <a:prstGeom prst="rect">
            <a:avLst/>
          </a:prstGeom>
          <a:noFill/>
        </p:spPr>
        <p:txBody>
          <a:bodyPr wrap="none" rtlCol="0">
            <a:spAutoFit/>
          </a:bodyPr>
          <a:lstStyle/>
          <a:p>
            <a:r>
              <a:rPr lang="en-US" sz="1600" dirty="0"/>
              <a:t>Row 9: 9 (4,5)</a:t>
            </a:r>
          </a:p>
        </p:txBody>
      </p:sp>
      <p:sp>
        <p:nvSpPr>
          <p:cNvPr id="160" name="Rectangle 159"/>
          <p:cNvSpPr/>
          <p:nvPr/>
        </p:nvSpPr>
        <p:spPr>
          <a:xfrm rot="10800000">
            <a:off x="4212852"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7" name="Rectangle 156"/>
          <p:cNvSpPr/>
          <p:nvPr/>
        </p:nvSpPr>
        <p:spPr>
          <a:xfrm rot="10800000">
            <a:off x="4804522"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1" name="Rectangle 150"/>
          <p:cNvSpPr/>
          <p:nvPr/>
        </p:nvSpPr>
        <p:spPr>
          <a:xfrm rot="10800000">
            <a:off x="5100358"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0" name="Rectangle 149"/>
          <p:cNvSpPr/>
          <p:nvPr/>
        </p:nvSpPr>
        <p:spPr>
          <a:xfrm rot="10800000">
            <a:off x="5692028"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5" name="TextBox 414">
            <a:extLst>
              <a:ext uri="{FF2B5EF4-FFF2-40B4-BE49-F238E27FC236}">
                <a16:creationId xmlns:a16="http://schemas.microsoft.com/office/drawing/2014/main" id="{2ED93D89-358B-4515-9B46-7502AA89D1A6}"/>
              </a:ext>
            </a:extLst>
          </p:cNvPr>
          <p:cNvSpPr txBox="1"/>
          <p:nvPr/>
        </p:nvSpPr>
        <p:spPr>
          <a:xfrm>
            <a:off x="9651391" y="3952124"/>
            <a:ext cx="1439561" cy="338554"/>
          </a:xfrm>
          <a:prstGeom prst="rect">
            <a:avLst/>
          </a:prstGeom>
          <a:noFill/>
        </p:spPr>
        <p:txBody>
          <a:bodyPr wrap="none" rtlCol="0">
            <a:spAutoFit/>
          </a:bodyPr>
          <a:lstStyle/>
          <a:p>
            <a:r>
              <a:rPr lang="en-US" sz="1600" dirty="0"/>
              <a:t>Row 10: 7 (6,3)</a:t>
            </a:r>
          </a:p>
        </p:txBody>
      </p:sp>
      <p:sp>
        <p:nvSpPr>
          <p:cNvPr id="416" name="TextBox 415">
            <a:extLst>
              <a:ext uri="{FF2B5EF4-FFF2-40B4-BE49-F238E27FC236}">
                <a16:creationId xmlns:a16="http://schemas.microsoft.com/office/drawing/2014/main" id="{A8646A4F-AC48-41EF-937B-CC5D8DD6C512}"/>
              </a:ext>
            </a:extLst>
          </p:cNvPr>
          <p:cNvSpPr txBox="1"/>
          <p:nvPr/>
        </p:nvSpPr>
        <p:spPr>
          <a:xfrm>
            <a:off x="9651391" y="4255434"/>
            <a:ext cx="1543756" cy="338554"/>
          </a:xfrm>
          <a:prstGeom prst="rect">
            <a:avLst/>
          </a:prstGeom>
          <a:noFill/>
        </p:spPr>
        <p:txBody>
          <a:bodyPr wrap="none" rtlCol="0">
            <a:spAutoFit/>
          </a:bodyPr>
          <a:lstStyle/>
          <a:p>
            <a:r>
              <a:rPr lang="en-US" sz="1600" dirty="0"/>
              <a:t>Row 11: 11 (6,5)</a:t>
            </a:r>
          </a:p>
        </p:txBody>
      </p:sp>
      <p:sp>
        <p:nvSpPr>
          <p:cNvPr id="417" name="TextBox 416">
            <a:extLst>
              <a:ext uri="{FF2B5EF4-FFF2-40B4-BE49-F238E27FC236}">
                <a16:creationId xmlns:a16="http://schemas.microsoft.com/office/drawing/2014/main" id="{AED385CD-591E-4C47-8914-DC306F089C6A}"/>
              </a:ext>
            </a:extLst>
          </p:cNvPr>
          <p:cNvSpPr txBox="1"/>
          <p:nvPr/>
        </p:nvSpPr>
        <p:spPr>
          <a:xfrm>
            <a:off x="9660916" y="4570724"/>
            <a:ext cx="1439561" cy="338554"/>
          </a:xfrm>
          <a:prstGeom prst="rect">
            <a:avLst/>
          </a:prstGeom>
          <a:noFill/>
        </p:spPr>
        <p:txBody>
          <a:bodyPr wrap="none" rtlCol="0">
            <a:spAutoFit/>
          </a:bodyPr>
          <a:lstStyle/>
          <a:p>
            <a:r>
              <a:rPr lang="en-US" sz="1600" dirty="0"/>
              <a:t>Row 12: 9 (3,6)</a:t>
            </a:r>
          </a:p>
        </p:txBody>
      </p:sp>
      <p:sp>
        <p:nvSpPr>
          <p:cNvPr id="418" name="TextBox 417">
            <a:extLst>
              <a:ext uri="{FF2B5EF4-FFF2-40B4-BE49-F238E27FC236}">
                <a16:creationId xmlns:a16="http://schemas.microsoft.com/office/drawing/2014/main" id="{042C0E84-2641-4780-9463-FF9F2B3BECD2}"/>
              </a:ext>
            </a:extLst>
          </p:cNvPr>
          <p:cNvSpPr txBox="1"/>
          <p:nvPr/>
        </p:nvSpPr>
        <p:spPr>
          <a:xfrm>
            <a:off x="9654956" y="4896370"/>
            <a:ext cx="1439561" cy="338554"/>
          </a:xfrm>
          <a:prstGeom prst="rect">
            <a:avLst/>
          </a:prstGeom>
          <a:noFill/>
        </p:spPr>
        <p:txBody>
          <a:bodyPr wrap="none" rtlCol="0">
            <a:spAutoFit/>
          </a:bodyPr>
          <a:lstStyle/>
          <a:p>
            <a:r>
              <a:rPr lang="en-US" sz="1600" dirty="0"/>
              <a:t>Row 13: 4 (3,1)</a:t>
            </a:r>
          </a:p>
        </p:txBody>
      </p:sp>
      <p:sp>
        <p:nvSpPr>
          <p:cNvPr id="419" name="TextBox 418">
            <a:extLst>
              <a:ext uri="{FF2B5EF4-FFF2-40B4-BE49-F238E27FC236}">
                <a16:creationId xmlns:a16="http://schemas.microsoft.com/office/drawing/2014/main" id="{FD4891D6-CD34-4282-A71F-44018F48D374}"/>
              </a:ext>
            </a:extLst>
          </p:cNvPr>
          <p:cNvSpPr txBox="1"/>
          <p:nvPr/>
        </p:nvSpPr>
        <p:spPr>
          <a:xfrm>
            <a:off x="9660915" y="5225705"/>
            <a:ext cx="1439561" cy="338554"/>
          </a:xfrm>
          <a:prstGeom prst="rect">
            <a:avLst/>
          </a:prstGeom>
          <a:noFill/>
        </p:spPr>
        <p:txBody>
          <a:bodyPr wrap="none" rtlCol="0">
            <a:spAutoFit/>
          </a:bodyPr>
          <a:lstStyle/>
          <a:p>
            <a:r>
              <a:rPr lang="en-US" sz="1600" dirty="0"/>
              <a:t>Row 14: 8 (4,4)</a:t>
            </a:r>
          </a:p>
        </p:txBody>
      </p:sp>
      <p:sp>
        <p:nvSpPr>
          <p:cNvPr id="420" name="TextBox 419">
            <a:extLst>
              <a:ext uri="{FF2B5EF4-FFF2-40B4-BE49-F238E27FC236}">
                <a16:creationId xmlns:a16="http://schemas.microsoft.com/office/drawing/2014/main" id="{9D69726B-3A9B-4E59-B5B1-20CEA7989B10}"/>
              </a:ext>
            </a:extLst>
          </p:cNvPr>
          <p:cNvSpPr txBox="1"/>
          <p:nvPr/>
        </p:nvSpPr>
        <p:spPr>
          <a:xfrm>
            <a:off x="9660915" y="5542132"/>
            <a:ext cx="1543756" cy="338554"/>
          </a:xfrm>
          <a:prstGeom prst="rect">
            <a:avLst/>
          </a:prstGeom>
          <a:noFill/>
        </p:spPr>
        <p:txBody>
          <a:bodyPr wrap="none" rtlCol="0">
            <a:spAutoFit/>
          </a:bodyPr>
          <a:lstStyle/>
          <a:p>
            <a:r>
              <a:rPr lang="en-US" sz="1600" dirty="0"/>
              <a:t>Row 15: 12 (4,8)</a:t>
            </a:r>
          </a:p>
        </p:txBody>
      </p:sp>
      <p:sp>
        <p:nvSpPr>
          <p:cNvPr id="168" name="Rectangle 167"/>
          <p:cNvSpPr/>
          <p:nvPr/>
        </p:nvSpPr>
        <p:spPr>
          <a:xfrm>
            <a:off x="4952441"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6" name="Rectangle 195"/>
          <p:cNvSpPr/>
          <p:nvPr/>
        </p:nvSpPr>
        <p:spPr>
          <a:xfrm>
            <a:off x="8058711"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5" name="Rectangle 184"/>
          <p:cNvSpPr/>
          <p:nvPr/>
        </p:nvSpPr>
        <p:spPr>
          <a:xfrm>
            <a:off x="6283700"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5" name="Rectangle 264"/>
          <p:cNvSpPr/>
          <p:nvPr/>
        </p:nvSpPr>
        <p:spPr>
          <a:xfrm>
            <a:off x="7023288"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4" name="Rectangle 423">
            <a:extLst>
              <a:ext uri="{FF2B5EF4-FFF2-40B4-BE49-F238E27FC236}">
                <a16:creationId xmlns:a16="http://schemas.microsoft.com/office/drawing/2014/main" id="{215E09FC-D546-483E-8BC1-BEF65538D0F4}"/>
              </a:ext>
            </a:extLst>
          </p:cNvPr>
          <p:cNvSpPr/>
          <p:nvPr/>
        </p:nvSpPr>
        <p:spPr>
          <a:xfrm>
            <a:off x="2742818" y="6184002"/>
            <a:ext cx="7107528" cy="2672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Rectangle 222"/>
          <p:cNvSpPr/>
          <p:nvPr/>
        </p:nvSpPr>
        <p:spPr>
          <a:xfrm>
            <a:off x="7614958"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4" name="Rectangle 223"/>
          <p:cNvSpPr/>
          <p:nvPr/>
        </p:nvSpPr>
        <p:spPr>
          <a:xfrm>
            <a:off x="7910794"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0" name="Rectangle 239"/>
          <p:cNvSpPr/>
          <p:nvPr/>
        </p:nvSpPr>
        <p:spPr>
          <a:xfrm rot="10800000">
            <a:off x="6431616"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2" name="Rectangle 371"/>
          <p:cNvSpPr/>
          <p:nvPr/>
        </p:nvSpPr>
        <p:spPr>
          <a:xfrm>
            <a:off x="8354547"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7" name="Rectangle 366"/>
          <p:cNvSpPr/>
          <p:nvPr/>
        </p:nvSpPr>
        <p:spPr>
          <a:xfrm>
            <a:off x="7910794"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9" name="Rectangle 368"/>
          <p:cNvSpPr/>
          <p:nvPr/>
        </p:nvSpPr>
        <p:spPr>
          <a:xfrm>
            <a:off x="8206629"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6" name="Rectangle 335"/>
          <p:cNvSpPr/>
          <p:nvPr/>
        </p:nvSpPr>
        <p:spPr>
          <a:xfrm rot="10800000">
            <a:off x="5396193"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2" name="Rectangle 311"/>
          <p:cNvSpPr/>
          <p:nvPr/>
        </p:nvSpPr>
        <p:spPr>
          <a:xfrm rot="10800000">
            <a:off x="7023287"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3" name="Rectangle 172"/>
          <p:cNvSpPr/>
          <p:nvPr/>
        </p:nvSpPr>
        <p:spPr>
          <a:xfrm>
            <a:off x="5248276"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0" name="Rectangle 349"/>
          <p:cNvSpPr/>
          <p:nvPr/>
        </p:nvSpPr>
        <p:spPr>
          <a:xfrm>
            <a:off x="5248276"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5" name="Rectangle 354"/>
          <p:cNvSpPr/>
          <p:nvPr/>
        </p:nvSpPr>
        <p:spPr>
          <a:xfrm>
            <a:off x="5396194"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7" name="Rectangle 356"/>
          <p:cNvSpPr/>
          <p:nvPr/>
        </p:nvSpPr>
        <p:spPr>
          <a:xfrm>
            <a:off x="5692029"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3" name="Rectangle 352"/>
          <p:cNvSpPr/>
          <p:nvPr/>
        </p:nvSpPr>
        <p:spPr>
          <a:xfrm>
            <a:off x="5839947"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3" name="Rectangle 162"/>
          <p:cNvSpPr/>
          <p:nvPr/>
        </p:nvSpPr>
        <p:spPr>
          <a:xfrm>
            <a:off x="8354547"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9" name="Rectangle 268"/>
          <p:cNvSpPr/>
          <p:nvPr/>
        </p:nvSpPr>
        <p:spPr>
          <a:xfrm>
            <a:off x="8206629"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7" name="Rectangle 386"/>
          <p:cNvSpPr/>
          <p:nvPr/>
        </p:nvSpPr>
        <p:spPr>
          <a:xfrm rot="10800000">
            <a:off x="5248275"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3" name="Rectangle 182"/>
          <p:cNvSpPr/>
          <p:nvPr/>
        </p:nvSpPr>
        <p:spPr>
          <a:xfrm>
            <a:off x="7319123"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0" name="Rectangle 189"/>
          <p:cNvSpPr/>
          <p:nvPr/>
        </p:nvSpPr>
        <p:spPr>
          <a:xfrm>
            <a:off x="7910794"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4" name="Rectangle 193"/>
          <p:cNvSpPr/>
          <p:nvPr/>
        </p:nvSpPr>
        <p:spPr>
          <a:xfrm>
            <a:off x="7762876"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5" name="TextBox 424">
            <a:extLst>
              <a:ext uri="{FF2B5EF4-FFF2-40B4-BE49-F238E27FC236}">
                <a16:creationId xmlns:a16="http://schemas.microsoft.com/office/drawing/2014/main" id="{D272B5C9-6C76-415D-B25D-867C1B96166C}"/>
              </a:ext>
            </a:extLst>
          </p:cNvPr>
          <p:cNvSpPr txBox="1"/>
          <p:nvPr/>
        </p:nvSpPr>
        <p:spPr>
          <a:xfrm>
            <a:off x="347473" y="1715860"/>
            <a:ext cx="2545120" cy="646331"/>
          </a:xfrm>
          <a:prstGeom prst="rect">
            <a:avLst/>
          </a:prstGeom>
          <a:noFill/>
        </p:spPr>
        <p:txBody>
          <a:bodyPr wrap="none" rtlCol="0">
            <a:spAutoFit/>
          </a:bodyPr>
          <a:lstStyle/>
          <a:p>
            <a:pPr algn="ctr"/>
            <a:r>
              <a:rPr lang="en-US" b="1" dirty="0"/>
              <a:t>Numbers of Black Nodes</a:t>
            </a:r>
          </a:p>
          <a:p>
            <a:pPr algn="ctr"/>
            <a:r>
              <a:rPr lang="en-US" b="1" i="1" dirty="0"/>
              <a:t>Summary:</a:t>
            </a:r>
          </a:p>
        </p:txBody>
      </p:sp>
      <p:sp>
        <p:nvSpPr>
          <p:cNvPr id="426" name="TextBox 425">
            <a:extLst>
              <a:ext uri="{FF2B5EF4-FFF2-40B4-BE49-F238E27FC236}">
                <a16:creationId xmlns:a16="http://schemas.microsoft.com/office/drawing/2014/main" id="{CF2CFA14-E8E5-4E63-8F27-402E90AB609A}"/>
              </a:ext>
            </a:extLst>
          </p:cNvPr>
          <p:cNvSpPr txBox="1"/>
          <p:nvPr/>
        </p:nvSpPr>
        <p:spPr>
          <a:xfrm>
            <a:off x="371707" y="2496506"/>
            <a:ext cx="2440156" cy="646331"/>
          </a:xfrm>
          <a:prstGeom prst="rect">
            <a:avLst/>
          </a:prstGeom>
          <a:noFill/>
        </p:spPr>
        <p:txBody>
          <a:bodyPr wrap="none" rtlCol="0">
            <a:spAutoFit/>
          </a:bodyPr>
          <a:lstStyle/>
          <a:p>
            <a:pPr algn="ctr"/>
            <a:r>
              <a:rPr lang="en-US" dirty="0"/>
              <a:t>Top Half: 61 (31, 30)</a:t>
            </a:r>
          </a:p>
          <a:p>
            <a:pPr algn="ctr"/>
            <a:r>
              <a:rPr lang="en-US" dirty="0"/>
              <a:t>Bottom Half: 67 (31, 36)</a:t>
            </a:r>
          </a:p>
        </p:txBody>
      </p:sp>
      <p:sp>
        <p:nvSpPr>
          <p:cNvPr id="349" name="Rectangle 348"/>
          <p:cNvSpPr/>
          <p:nvPr/>
        </p:nvSpPr>
        <p:spPr>
          <a:xfrm>
            <a:off x="4508688"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6" name="Rectangle 345"/>
          <p:cNvSpPr/>
          <p:nvPr/>
        </p:nvSpPr>
        <p:spPr>
          <a:xfrm>
            <a:off x="4656605"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4" name="Rectangle 183"/>
          <p:cNvSpPr/>
          <p:nvPr/>
        </p:nvSpPr>
        <p:spPr>
          <a:xfrm>
            <a:off x="7023288"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Tree>
    <p:extLst>
      <p:ext uri="{BB962C8B-B14F-4D97-AF65-F5344CB8AC3E}">
        <p14:creationId xmlns:p14="http://schemas.microsoft.com/office/powerpoint/2010/main" val="38043068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p:cNvSpPr/>
          <p:nvPr/>
        </p:nvSpPr>
        <p:spPr>
          <a:xfrm>
            <a:off x="964828"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7" name="Rectangle 76"/>
          <p:cNvSpPr/>
          <p:nvPr/>
        </p:nvSpPr>
        <p:spPr>
          <a:xfrm>
            <a:off x="1556498"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8" name="Rectangle 77"/>
          <p:cNvSpPr/>
          <p:nvPr/>
        </p:nvSpPr>
        <p:spPr>
          <a:xfrm>
            <a:off x="1260663"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 name="Rectangle 34"/>
          <p:cNvSpPr/>
          <p:nvPr/>
        </p:nvSpPr>
        <p:spPr>
          <a:xfrm>
            <a:off x="816910"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 name="Rectangle 35"/>
          <p:cNvSpPr/>
          <p:nvPr/>
        </p:nvSpPr>
        <p:spPr>
          <a:xfrm>
            <a:off x="1112745"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 name="Rectangle 36"/>
          <p:cNvSpPr/>
          <p:nvPr/>
        </p:nvSpPr>
        <p:spPr>
          <a:xfrm>
            <a:off x="1408580"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 name="Rectangle 37"/>
          <p:cNvSpPr/>
          <p:nvPr/>
        </p:nvSpPr>
        <p:spPr>
          <a:xfrm>
            <a:off x="1704416"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 name="Rectangle 38"/>
          <p:cNvSpPr/>
          <p:nvPr/>
        </p:nvSpPr>
        <p:spPr>
          <a:xfrm>
            <a:off x="2296086"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 name="Rectangle 39"/>
          <p:cNvSpPr/>
          <p:nvPr/>
        </p:nvSpPr>
        <p:spPr>
          <a:xfrm>
            <a:off x="2591922"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 name="Rectangle 40"/>
          <p:cNvSpPr/>
          <p:nvPr/>
        </p:nvSpPr>
        <p:spPr>
          <a:xfrm>
            <a:off x="2000251"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 name="Rectangle 41"/>
          <p:cNvSpPr/>
          <p:nvPr/>
        </p:nvSpPr>
        <p:spPr>
          <a:xfrm>
            <a:off x="2887757"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4" name="Rectangle 123"/>
          <p:cNvSpPr/>
          <p:nvPr/>
        </p:nvSpPr>
        <p:spPr>
          <a:xfrm>
            <a:off x="3183592"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5" name="Rectangle 124"/>
          <p:cNvSpPr/>
          <p:nvPr/>
        </p:nvSpPr>
        <p:spPr>
          <a:xfrm>
            <a:off x="3479428"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6" name="Rectangle 125"/>
          <p:cNvSpPr/>
          <p:nvPr/>
        </p:nvSpPr>
        <p:spPr>
          <a:xfrm>
            <a:off x="3775263"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7" name="Rectangle 126"/>
          <p:cNvSpPr/>
          <p:nvPr/>
        </p:nvSpPr>
        <p:spPr>
          <a:xfrm>
            <a:off x="4071098"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8" name="Rectangle 127"/>
          <p:cNvSpPr/>
          <p:nvPr/>
        </p:nvSpPr>
        <p:spPr>
          <a:xfrm>
            <a:off x="4662769"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9" name="Rectangle 128"/>
          <p:cNvSpPr/>
          <p:nvPr/>
        </p:nvSpPr>
        <p:spPr>
          <a:xfrm>
            <a:off x="5254439"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30" name="Rectangle 129"/>
          <p:cNvSpPr/>
          <p:nvPr/>
        </p:nvSpPr>
        <p:spPr>
          <a:xfrm>
            <a:off x="4366933"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3" name="Rectangle 152"/>
          <p:cNvSpPr/>
          <p:nvPr/>
        </p:nvSpPr>
        <p:spPr>
          <a:xfrm>
            <a:off x="3035675"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5" name="Rectangle 154"/>
          <p:cNvSpPr/>
          <p:nvPr/>
        </p:nvSpPr>
        <p:spPr>
          <a:xfrm>
            <a:off x="3923180"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6" name="Rectangle 155"/>
          <p:cNvSpPr/>
          <p:nvPr/>
        </p:nvSpPr>
        <p:spPr>
          <a:xfrm>
            <a:off x="3627345"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3" name="Rectangle 162"/>
          <p:cNvSpPr/>
          <p:nvPr/>
        </p:nvSpPr>
        <p:spPr>
          <a:xfrm>
            <a:off x="5106522"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4" name="Rectangle 163"/>
          <p:cNvSpPr/>
          <p:nvPr/>
        </p:nvSpPr>
        <p:spPr>
          <a:xfrm>
            <a:off x="4810686"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5" name="Rectangle 164"/>
          <p:cNvSpPr/>
          <p:nvPr/>
        </p:nvSpPr>
        <p:spPr>
          <a:xfrm>
            <a:off x="5402357" y="11715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 name="Rectangle 2"/>
          <p:cNvSpPr/>
          <p:nvPr/>
        </p:nvSpPr>
        <p:spPr>
          <a:xfrm rot="10800000">
            <a:off x="4810685"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 name="Rectangle 3"/>
          <p:cNvSpPr/>
          <p:nvPr/>
        </p:nvSpPr>
        <p:spPr>
          <a:xfrm rot="10800000">
            <a:off x="4219015"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1" name="Rectangle 140"/>
          <p:cNvSpPr/>
          <p:nvPr/>
        </p:nvSpPr>
        <p:spPr>
          <a:xfrm rot="10800000">
            <a:off x="3923180"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2" name="Rectangle 141"/>
          <p:cNvSpPr/>
          <p:nvPr/>
        </p:nvSpPr>
        <p:spPr>
          <a:xfrm rot="10800000">
            <a:off x="3627344"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9" name="Rectangle 148"/>
          <p:cNvSpPr/>
          <p:nvPr/>
        </p:nvSpPr>
        <p:spPr>
          <a:xfrm rot="10800000">
            <a:off x="2739838"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7" name="Rectangle 156"/>
          <p:cNvSpPr/>
          <p:nvPr/>
        </p:nvSpPr>
        <p:spPr>
          <a:xfrm rot="10800000">
            <a:off x="1556497" y="5438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8" name="Rectangle 157"/>
          <p:cNvSpPr/>
          <p:nvPr/>
        </p:nvSpPr>
        <p:spPr>
          <a:xfrm rot="10800000">
            <a:off x="1260662"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9" name="Rectangle 158"/>
          <p:cNvSpPr/>
          <p:nvPr/>
        </p:nvSpPr>
        <p:spPr>
          <a:xfrm rot="10800000">
            <a:off x="668991"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6" name="Rectangle 165"/>
          <p:cNvSpPr/>
          <p:nvPr/>
        </p:nvSpPr>
        <p:spPr>
          <a:xfrm rot="10800000">
            <a:off x="5402356" y="5438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7" name="Rectangle 166"/>
          <p:cNvSpPr/>
          <p:nvPr/>
        </p:nvSpPr>
        <p:spPr>
          <a:xfrm>
            <a:off x="1112745"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8" name="Rectangle 167"/>
          <p:cNvSpPr/>
          <p:nvPr/>
        </p:nvSpPr>
        <p:spPr>
          <a:xfrm>
            <a:off x="1704416"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0" name="Rectangle 169"/>
          <p:cNvSpPr/>
          <p:nvPr/>
        </p:nvSpPr>
        <p:spPr>
          <a:xfrm>
            <a:off x="964828" y="1781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5" name="Rectangle 174"/>
          <p:cNvSpPr/>
          <p:nvPr/>
        </p:nvSpPr>
        <p:spPr>
          <a:xfrm>
            <a:off x="2887757"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6" name="Rectangle 175"/>
          <p:cNvSpPr/>
          <p:nvPr/>
        </p:nvSpPr>
        <p:spPr>
          <a:xfrm>
            <a:off x="2591922"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7" name="Rectangle 176"/>
          <p:cNvSpPr/>
          <p:nvPr/>
        </p:nvSpPr>
        <p:spPr>
          <a:xfrm>
            <a:off x="1852333"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2" name="Rectangle 181"/>
          <p:cNvSpPr/>
          <p:nvPr/>
        </p:nvSpPr>
        <p:spPr>
          <a:xfrm>
            <a:off x="3479428"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4" name="Rectangle 183"/>
          <p:cNvSpPr/>
          <p:nvPr/>
        </p:nvSpPr>
        <p:spPr>
          <a:xfrm>
            <a:off x="3775263"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6" name="Rectangle 185"/>
          <p:cNvSpPr/>
          <p:nvPr/>
        </p:nvSpPr>
        <p:spPr>
          <a:xfrm>
            <a:off x="3331510"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8" name="Rectangle 187"/>
          <p:cNvSpPr/>
          <p:nvPr/>
        </p:nvSpPr>
        <p:spPr>
          <a:xfrm>
            <a:off x="3627345"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1" name="Rectangle 190"/>
          <p:cNvSpPr/>
          <p:nvPr/>
        </p:nvSpPr>
        <p:spPr>
          <a:xfrm>
            <a:off x="5254439"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7" name="Rectangle 196"/>
          <p:cNvSpPr/>
          <p:nvPr/>
        </p:nvSpPr>
        <p:spPr>
          <a:xfrm>
            <a:off x="668992"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8" name="Rectangle 197"/>
          <p:cNvSpPr/>
          <p:nvPr/>
        </p:nvSpPr>
        <p:spPr>
          <a:xfrm>
            <a:off x="5402357" y="17811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9" name="Rectangle 198"/>
          <p:cNvSpPr/>
          <p:nvPr/>
        </p:nvSpPr>
        <p:spPr>
          <a:xfrm>
            <a:off x="5550275" y="20859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0" name="Rectangle 199"/>
          <p:cNvSpPr/>
          <p:nvPr/>
        </p:nvSpPr>
        <p:spPr>
          <a:xfrm>
            <a:off x="816910"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3" name="Rectangle 202"/>
          <p:cNvSpPr/>
          <p:nvPr/>
        </p:nvSpPr>
        <p:spPr>
          <a:xfrm>
            <a:off x="1408580"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5" name="Rectangle 204"/>
          <p:cNvSpPr/>
          <p:nvPr/>
        </p:nvSpPr>
        <p:spPr>
          <a:xfrm>
            <a:off x="1556498"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6" name="Rectangle 205"/>
          <p:cNvSpPr/>
          <p:nvPr/>
        </p:nvSpPr>
        <p:spPr>
          <a:xfrm>
            <a:off x="1260663"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7" name="Rectangle 206"/>
          <p:cNvSpPr/>
          <p:nvPr/>
        </p:nvSpPr>
        <p:spPr>
          <a:xfrm>
            <a:off x="2000251"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8" name="Rectangle 207"/>
          <p:cNvSpPr/>
          <p:nvPr/>
        </p:nvSpPr>
        <p:spPr>
          <a:xfrm>
            <a:off x="2296086"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6" name="Rectangle 215"/>
          <p:cNvSpPr/>
          <p:nvPr/>
        </p:nvSpPr>
        <p:spPr>
          <a:xfrm>
            <a:off x="3479428"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8" name="Rectangle 217"/>
          <p:cNvSpPr/>
          <p:nvPr/>
        </p:nvSpPr>
        <p:spPr>
          <a:xfrm>
            <a:off x="3775263"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9" name="Rectangle 218"/>
          <p:cNvSpPr/>
          <p:nvPr/>
        </p:nvSpPr>
        <p:spPr>
          <a:xfrm>
            <a:off x="3035675"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0" name="Rectangle 219"/>
          <p:cNvSpPr/>
          <p:nvPr/>
        </p:nvSpPr>
        <p:spPr>
          <a:xfrm>
            <a:off x="3331510"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2" name="Rectangle 221"/>
          <p:cNvSpPr/>
          <p:nvPr/>
        </p:nvSpPr>
        <p:spPr>
          <a:xfrm>
            <a:off x="3627345"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3" name="Rectangle 222"/>
          <p:cNvSpPr/>
          <p:nvPr/>
        </p:nvSpPr>
        <p:spPr>
          <a:xfrm>
            <a:off x="4366933" y="2695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5" name="Rectangle 224"/>
          <p:cNvSpPr/>
          <p:nvPr/>
        </p:nvSpPr>
        <p:spPr>
          <a:xfrm>
            <a:off x="5254439"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6" name="Rectangle 225"/>
          <p:cNvSpPr/>
          <p:nvPr/>
        </p:nvSpPr>
        <p:spPr>
          <a:xfrm>
            <a:off x="4958604"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7" name="Rectangle 226"/>
          <p:cNvSpPr/>
          <p:nvPr/>
        </p:nvSpPr>
        <p:spPr>
          <a:xfrm>
            <a:off x="4219016"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8" name="Rectangle 227"/>
          <p:cNvSpPr/>
          <p:nvPr/>
        </p:nvSpPr>
        <p:spPr>
          <a:xfrm>
            <a:off x="4514851"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9" name="Rectangle 228"/>
          <p:cNvSpPr/>
          <p:nvPr/>
        </p:nvSpPr>
        <p:spPr>
          <a:xfrm>
            <a:off x="5106522"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0" name="Rectangle 229"/>
          <p:cNvSpPr/>
          <p:nvPr/>
        </p:nvSpPr>
        <p:spPr>
          <a:xfrm>
            <a:off x="4810686"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1" name="Rectangle 230"/>
          <p:cNvSpPr/>
          <p:nvPr/>
        </p:nvSpPr>
        <p:spPr>
          <a:xfrm>
            <a:off x="668992"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2" name="Rectangle 231"/>
          <p:cNvSpPr/>
          <p:nvPr/>
        </p:nvSpPr>
        <p:spPr>
          <a:xfrm>
            <a:off x="5402357" y="2390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3" name="Rectangle 232"/>
          <p:cNvSpPr/>
          <p:nvPr/>
        </p:nvSpPr>
        <p:spPr>
          <a:xfrm>
            <a:off x="5550275" y="26955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4" name="Rectangle 233"/>
          <p:cNvSpPr/>
          <p:nvPr/>
        </p:nvSpPr>
        <p:spPr>
          <a:xfrm>
            <a:off x="816910"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5" name="Rectangle 234"/>
          <p:cNvSpPr/>
          <p:nvPr/>
        </p:nvSpPr>
        <p:spPr>
          <a:xfrm rot="10800000">
            <a:off x="4958603"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6" name="Rectangle 235"/>
          <p:cNvSpPr/>
          <p:nvPr/>
        </p:nvSpPr>
        <p:spPr>
          <a:xfrm rot="10800000">
            <a:off x="4366933"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7" name="Rectangle 236"/>
          <p:cNvSpPr/>
          <p:nvPr/>
        </p:nvSpPr>
        <p:spPr>
          <a:xfrm rot="10800000">
            <a:off x="4662768"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9" name="Rectangle 238"/>
          <p:cNvSpPr/>
          <p:nvPr/>
        </p:nvSpPr>
        <p:spPr>
          <a:xfrm rot="10800000">
            <a:off x="3775262"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1" name="Rectangle 240"/>
          <p:cNvSpPr/>
          <p:nvPr/>
        </p:nvSpPr>
        <p:spPr>
          <a:xfrm rot="10800000">
            <a:off x="3479427"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2" name="Rectangle 241"/>
          <p:cNvSpPr/>
          <p:nvPr/>
        </p:nvSpPr>
        <p:spPr>
          <a:xfrm rot="10800000">
            <a:off x="2887756"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3" name="Rectangle 242"/>
          <p:cNvSpPr/>
          <p:nvPr/>
        </p:nvSpPr>
        <p:spPr>
          <a:xfrm rot="10800000">
            <a:off x="2591921"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5" name="Rectangle 244"/>
          <p:cNvSpPr/>
          <p:nvPr/>
        </p:nvSpPr>
        <p:spPr>
          <a:xfrm rot="10800000">
            <a:off x="2296085"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8" name="Rectangle 247"/>
          <p:cNvSpPr/>
          <p:nvPr/>
        </p:nvSpPr>
        <p:spPr>
          <a:xfrm rot="10800000">
            <a:off x="816909"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9" name="Rectangle 248"/>
          <p:cNvSpPr/>
          <p:nvPr/>
        </p:nvSpPr>
        <p:spPr>
          <a:xfrm rot="10800000">
            <a:off x="1112744"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1" name="Rectangle 250"/>
          <p:cNvSpPr/>
          <p:nvPr/>
        </p:nvSpPr>
        <p:spPr>
          <a:xfrm rot="10800000">
            <a:off x="5550274" y="57435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5" name="Rectangle 254"/>
          <p:cNvSpPr/>
          <p:nvPr/>
        </p:nvSpPr>
        <p:spPr>
          <a:xfrm>
            <a:off x="1112745"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6" name="Rectangle 255"/>
          <p:cNvSpPr/>
          <p:nvPr/>
        </p:nvSpPr>
        <p:spPr>
          <a:xfrm>
            <a:off x="1704416"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7" name="Rectangle 256"/>
          <p:cNvSpPr/>
          <p:nvPr/>
        </p:nvSpPr>
        <p:spPr>
          <a:xfrm>
            <a:off x="1408580"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9" name="Rectangle 258"/>
          <p:cNvSpPr/>
          <p:nvPr/>
        </p:nvSpPr>
        <p:spPr>
          <a:xfrm>
            <a:off x="2296086"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1" name="Rectangle 260"/>
          <p:cNvSpPr/>
          <p:nvPr/>
        </p:nvSpPr>
        <p:spPr>
          <a:xfrm>
            <a:off x="2591922"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3" name="Rectangle 262"/>
          <p:cNvSpPr/>
          <p:nvPr/>
        </p:nvSpPr>
        <p:spPr>
          <a:xfrm>
            <a:off x="3479428"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5" name="Rectangle 264"/>
          <p:cNvSpPr/>
          <p:nvPr/>
        </p:nvSpPr>
        <p:spPr>
          <a:xfrm>
            <a:off x="3775263"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6" name="Rectangle 265"/>
          <p:cNvSpPr/>
          <p:nvPr/>
        </p:nvSpPr>
        <p:spPr>
          <a:xfrm>
            <a:off x="4366933"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7" name="Rectangle 266"/>
          <p:cNvSpPr/>
          <p:nvPr/>
        </p:nvSpPr>
        <p:spPr>
          <a:xfrm>
            <a:off x="4662769"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8" name="Rectangle 267"/>
          <p:cNvSpPr/>
          <p:nvPr/>
        </p:nvSpPr>
        <p:spPr>
          <a:xfrm>
            <a:off x="5254439"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9" name="Rectangle 268"/>
          <p:cNvSpPr/>
          <p:nvPr/>
        </p:nvSpPr>
        <p:spPr>
          <a:xfrm>
            <a:off x="4958604"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0" name="Rectangle 269"/>
          <p:cNvSpPr/>
          <p:nvPr/>
        </p:nvSpPr>
        <p:spPr>
          <a:xfrm>
            <a:off x="5550275" y="1476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1" name="Rectangle 270"/>
          <p:cNvSpPr/>
          <p:nvPr/>
        </p:nvSpPr>
        <p:spPr>
          <a:xfrm>
            <a:off x="816910"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2" name="Rectangle 271"/>
          <p:cNvSpPr/>
          <p:nvPr/>
        </p:nvSpPr>
        <p:spPr>
          <a:xfrm rot="10800000">
            <a:off x="4958603"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5" name="Rectangle 274"/>
          <p:cNvSpPr/>
          <p:nvPr/>
        </p:nvSpPr>
        <p:spPr>
          <a:xfrm rot="10800000">
            <a:off x="4071097"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8" name="Rectangle 277"/>
          <p:cNvSpPr/>
          <p:nvPr/>
        </p:nvSpPr>
        <p:spPr>
          <a:xfrm rot="10800000">
            <a:off x="3479427"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0" name="Rectangle 279"/>
          <p:cNvSpPr/>
          <p:nvPr/>
        </p:nvSpPr>
        <p:spPr>
          <a:xfrm rot="10800000">
            <a:off x="2591921"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1" name="Rectangle 280"/>
          <p:cNvSpPr/>
          <p:nvPr/>
        </p:nvSpPr>
        <p:spPr>
          <a:xfrm rot="10800000">
            <a:off x="2000250"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3" name="Rectangle 282"/>
          <p:cNvSpPr/>
          <p:nvPr/>
        </p:nvSpPr>
        <p:spPr>
          <a:xfrm rot="10800000">
            <a:off x="1704415"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4" name="Rectangle 283"/>
          <p:cNvSpPr/>
          <p:nvPr/>
        </p:nvSpPr>
        <p:spPr>
          <a:xfrm rot="10800000">
            <a:off x="1408580"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6" name="Rectangle 285"/>
          <p:cNvSpPr/>
          <p:nvPr/>
        </p:nvSpPr>
        <p:spPr>
          <a:xfrm rot="10800000">
            <a:off x="1112744"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7" name="Rectangle 286"/>
          <p:cNvSpPr/>
          <p:nvPr/>
        </p:nvSpPr>
        <p:spPr>
          <a:xfrm rot="10800000">
            <a:off x="5254438"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8" name="Rectangle 287"/>
          <p:cNvSpPr/>
          <p:nvPr/>
        </p:nvSpPr>
        <p:spPr>
          <a:xfrm rot="10800000">
            <a:off x="5550274" y="51339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0" name="Rectangle 289"/>
          <p:cNvSpPr/>
          <p:nvPr/>
        </p:nvSpPr>
        <p:spPr>
          <a:xfrm rot="10800000">
            <a:off x="4810686"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1" name="Rectangle 290"/>
          <p:cNvSpPr/>
          <p:nvPr/>
        </p:nvSpPr>
        <p:spPr>
          <a:xfrm rot="10800000">
            <a:off x="4219016"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5" name="Rectangle 294"/>
          <p:cNvSpPr/>
          <p:nvPr/>
        </p:nvSpPr>
        <p:spPr>
          <a:xfrm rot="10800000">
            <a:off x="3035675"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6" name="Rectangle 295"/>
          <p:cNvSpPr/>
          <p:nvPr/>
        </p:nvSpPr>
        <p:spPr>
          <a:xfrm rot="10800000">
            <a:off x="3331510"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8" name="Rectangle 297"/>
          <p:cNvSpPr/>
          <p:nvPr/>
        </p:nvSpPr>
        <p:spPr>
          <a:xfrm rot="10800000">
            <a:off x="2444004"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9" name="Rectangle 298"/>
          <p:cNvSpPr/>
          <p:nvPr/>
        </p:nvSpPr>
        <p:spPr>
          <a:xfrm rot="10800000">
            <a:off x="1852333"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0" name="Rectangle 299"/>
          <p:cNvSpPr/>
          <p:nvPr/>
        </p:nvSpPr>
        <p:spPr>
          <a:xfrm rot="10800000">
            <a:off x="2148169"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1" name="Rectangle 300"/>
          <p:cNvSpPr/>
          <p:nvPr/>
        </p:nvSpPr>
        <p:spPr>
          <a:xfrm rot="10800000">
            <a:off x="1556498"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2" name="Rectangle 301"/>
          <p:cNvSpPr/>
          <p:nvPr/>
        </p:nvSpPr>
        <p:spPr>
          <a:xfrm rot="10800000">
            <a:off x="1260663"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3" name="Rectangle 302"/>
          <p:cNvSpPr/>
          <p:nvPr/>
        </p:nvSpPr>
        <p:spPr>
          <a:xfrm rot="10800000">
            <a:off x="668992"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5" name="Rectangle 304"/>
          <p:cNvSpPr/>
          <p:nvPr/>
        </p:nvSpPr>
        <p:spPr>
          <a:xfrm rot="10800000">
            <a:off x="5402356" y="48291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6" name="Rectangle 305"/>
          <p:cNvSpPr/>
          <p:nvPr/>
        </p:nvSpPr>
        <p:spPr>
          <a:xfrm rot="10800000">
            <a:off x="5106522"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9" name="Rectangle 308"/>
          <p:cNvSpPr/>
          <p:nvPr/>
        </p:nvSpPr>
        <p:spPr>
          <a:xfrm rot="10800000">
            <a:off x="4366933"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0" name="Rectangle 309"/>
          <p:cNvSpPr/>
          <p:nvPr/>
        </p:nvSpPr>
        <p:spPr>
          <a:xfrm rot="10800000">
            <a:off x="4662768"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6" name="Rectangle 315"/>
          <p:cNvSpPr/>
          <p:nvPr/>
        </p:nvSpPr>
        <p:spPr>
          <a:xfrm rot="10800000">
            <a:off x="2591921"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8" name="Rectangle 317"/>
          <p:cNvSpPr/>
          <p:nvPr/>
        </p:nvSpPr>
        <p:spPr>
          <a:xfrm rot="10800000">
            <a:off x="2296085"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9" name="Rectangle 318"/>
          <p:cNvSpPr/>
          <p:nvPr/>
        </p:nvSpPr>
        <p:spPr>
          <a:xfrm rot="10800000">
            <a:off x="1704415"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0" name="Rectangle 319"/>
          <p:cNvSpPr/>
          <p:nvPr/>
        </p:nvSpPr>
        <p:spPr>
          <a:xfrm rot="10800000">
            <a:off x="1408580"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1" name="Rectangle 320"/>
          <p:cNvSpPr/>
          <p:nvPr/>
        </p:nvSpPr>
        <p:spPr>
          <a:xfrm rot="10800000">
            <a:off x="816909"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4" name="Rectangle 323"/>
          <p:cNvSpPr/>
          <p:nvPr/>
        </p:nvSpPr>
        <p:spPr>
          <a:xfrm rot="10800000">
            <a:off x="5550274" y="4524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8" name="Rectangle 327"/>
          <p:cNvSpPr/>
          <p:nvPr/>
        </p:nvSpPr>
        <p:spPr>
          <a:xfrm rot="10800000">
            <a:off x="4514850"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2" name="Rectangle 331"/>
          <p:cNvSpPr/>
          <p:nvPr/>
        </p:nvSpPr>
        <p:spPr>
          <a:xfrm rot="10800000">
            <a:off x="3331509"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3" name="Rectangle 332"/>
          <p:cNvSpPr/>
          <p:nvPr/>
        </p:nvSpPr>
        <p:spPr>
          <a:xfrm rot="10800000">
            <a:off x="2739838"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6" name="Rectangle 335"/>
          <p:cNvSpPr/>
          <p:nvPr/>
        </p:nvSpPr>
        <p:spPr>
          <a:xfrm rot="10800000">
            <a:off x="2148168"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7" name="Rectangle 336"/>
          <p:cNvSpPr/>
          <p:nvPr/>
        </p:nvSpPr>
        <p:spPr>
          <a:xfrm rot="10800000">
            <a:off x="1556497"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9" name="Rectangle 338"/>
          <p:cNvSpPr/>
          <p:nvPr/>
        </p:nvSpPr>
        <p:spPr>
          <a:xfrm rot="10800000">
            <a:off x="668991"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0" name="Rectangle 339"/>
          <p:cNvSpPr/>
          <p:nvPr/>
        </p:nvSpPr>
        <p:spPr>
          <a:xfrm rot="10800000">
            <a:off x="964827"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1" name="Rectangle 340"/>
          <p:cNvSpPr/>
          <p:nvPr/>
        </p:nvSpPr>
        <p:spPr>
          <a:xfrm rot="10800000">
            <a:off x="5402356" y="42195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2" name="Rectangle 341"/>
          <p:cNvSpPr/>
          <p:nvPr/>
        </p:nvSpPr>
        <p:spPr>
          <a:xfrm rot="10800000">
            <a:off x="5106521"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4" name="Rectangle 343"/>
          <p:cNvSpPr/>
          <p:nvPr/>
        </p:nvSpPr>
        <p:spPr>
          <a:xfrm>
            <a:off x="1112745"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9" name="Rectangle 348"/>
          <p:cNvSpPr/>
          <p:nvPr/>
        </p:nvSpPr>
        <p:spPr>
          <a:xfrm>
            <a:off x="1260663"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0" name="Rectangle 349"/>
          <p:cNvSpPr/>
          <p:nvPr/>
        </p:nvSpPr>
        <p:spPr>
          <a:xfrm>
            <a:off x="2000251"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2" name="Rectangle 351"/>
          <p:cNvSpPr/>
          <p:nvPr/>
        </p:nvSpPr>
        <p:spPr>
          <a:xfrm>
            <a:off x="2887757"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5" name="Rectangle 354"/>
          <p:cNvSpPr/>
          <p:nvPr/>
        </p:nvSpPr>
        <p:spPr>
          <a:xfrm>
            <a:off x="2148169"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7" name="Rectangle 356"/>
          <p:cNvSpPr/>
          <p:nvPr/>
        </p:nvSpPr>
        <p:spPr>
          <a:xfrm>
            <a:off x="2444004"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8" name="Rectangle 357"/>
          <p:cNvSpPr/>
          <p:nvPr/>
        </p:nvSpPr>
        <p:spPr>
          <a:xfrm>
            <a:off x="3183592"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0" name="Rectangle 359"/>
          <p:cNvSpPr/>
          <p:nvPr/>
        </p:nvSpPr>
        <p:spPr>
          <a:xfrm>
            <a:off x="4071098"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3" name="Rectangle 362"/>
          <p:cNvSpPr/>
          <p:nvPr/>
        </p:nvSpPr>
        <p:spPr>
          <a:xfrm>
            <a:off x="3331510"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4" name="Rectangle 363"/>
          <p:cNvSpPr/>
          <p:nvPr/>
        </p:nvSpPr>
        <p:spPr>
          <a:xfrm>
            <a:off x="3923180"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5" name="Rectangle 364"/>
          <p:cNvSpPr/>
          <p:nvPr/>
        </p:nvSpPr>
        <p:spPr>
          <a:xfrm>
            <a:off x="3627345"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6" name="Rectangle 365"/>
          <p:cNvSpPr/>
          <p:nvPr/>
        </p:nvSpPr>
        <p:spPr>
          <a:xfrm>
            <a:off x="4366933"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7" name="Rectangle 366"/>
          <p:cNvSpPr/>
          <p:nvPr/>
        </p:nvSpPr>
        <p:spPr>
          <a:xfrm>
            <a:off x="4662769"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8" name="Rectangle 367"/>
          <p:cNvSpPr/>
          <p:nvPr/>
        </p:nvSpPr>
        <p:spPr>
          <a:xfrm>
            <a:off x="5254439"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9" name="Rectangle 368"/>
          <p:cNvSpPr/>
          <p:nvPr/>
        </p:nvSpPr>
        <p:spPr>
          <a:xfrm>
            <a:off x="4958604"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0" name="Rectangle 369"/>
          <p:cNvSpPr/>
          <p:nvPr/>
        </p:nvSpPr>
        <p:spPr>
          <a:xfrm>
            <a:off x="4219016"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2" name="Rectangle 371"/>
          <p:cNvSpPr/>
          <p:nvPr/>
        </p:nvSpPr>
        <p:spPr>
          <a:xfrm>
            <a:off x="5106522"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3" name="Rectangle 372"/>
          <p:cNvSpPr/>
          <p:nvPr/>
        </p:nvSpPr>
        <p:spPr>
          <a:xfrm>
            <a:off x="4810686"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4" name="Rectangle 373"/>
          <p:cNvSpPr/>
          <p:nvPr/>
        </p:nvSpPr>
        <p:spPr>
          <a:xfrm>
            <a:off x="668992"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5" name="Rectangle 374"/>
          <p:cNvSpPr/>
          <p:nvPr/>
        </p:nvSpPr>
        <p:spPr>
          <a:xfrm>
            <a:off x="5402357" y="3000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6" name="Rectangle 375"/>
          <p:cNvSpPr/>
          <p:nvPr/>
        </p:nvSpPr>
        <p:spPr>
          <a:xfrm>
            <a:off x="5550275" y="33051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0" name="Rectangle 379"/>
          <p:cNvSpPr/>
          <p:nvPr/>
        </p:nvSpPr>
        <p:spPr>
          <a:xfrm rot="10800000">
            <a:off x="4662768"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6" name="Rectangle 385"/>
          <p:cNvSpPr/>
          <p:nvPr/>
        </p:nvSpPr>
        <p:spPr>
          <a:xfrm rot="10800000">
            <a:off x="2591921" y="3914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7" name="Rectangle 386"/>
          <p:cNvSpPr/>
          <p:nvPr/>
        </p:nvSpPr>
        <p:spPr>
          <a:xfrm rot="10800000">
            <a:off x="2000250" y="3914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1" name="Rectangle 390"/>
          <p:cNvSpPr/>
          <p:nvPr/>
        </p:nvSpPr>
        <p:spPr>
          <a:xfrm rot="10800000">
            <a:off x="816909"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4" name="Rectangle 393"/>
          <p:cNvSpPr/>
          <p:nvPr/>
        </p:nvSpPr>
        <p:spPr>
          <a:xfrm rot="10800000">
            <a:off x="5550274" y="3914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0" name="Rectangle 429"/>
          <p:cNvSpPr/>
          <p:nvPr/>
        </p:nvSpPr>
        <p:spPr>
          <a:xfrm rot="10800000">
            <a:off x="4810686"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5" name="Rectangle 434"/>
          <p:cNvSpPr/>
          <p:nvPr/>
        </p:nvSpPr>
        <p:spPr>
          <a:xfrm rot="10800000">
            <a:off x="3035675"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7" name="Rectangle 436"/>
          <p:cNvSpPr/>
          <p:nvPr/>
        </p:nvSpPr>
        <p:spPr>
          <a:xfrm rot="10800000">
            <a:off x="2739839"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1" name="Rectangle 440"/>
          <p:cNvSpPr/>
          <p:nvPr/>
        </p:nvSpPr>
        <p:spPr>
          <a:xfrm rot="10800000">
            <a:off x="1556498"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2" name="Rectangle 441"/>
          <p:cNvSpPr/>
          <p:nvPr/>
        </p:nvSpPr>
        <p:spPr>
          <a:xfrm rot="10800000">
            <a:off x="1260663"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3" name="Rectangle 442"/>
          <p:cNvSpPr/>
          <p:nvPr/>
        </p:nvSpPr>
        <p:spPr>
          <a:xfrm rot="10800000">
            <a:off x="668992"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4" name="Rectangle 443"/>
          <p:cNvSpPr/>
          <p:nvPr/>
        </p:nvSpPr>
        <p:spPr>
          <a:xfrm rot="10800000">
            <a:off x="964828"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6" name="Rectangle 445"/>
          <p:cNvSpPr/>
          <p:nvPr/>
        </p:nvSpPr>
        <p:spPr>
          <a:xfrm rot="10800000">
            <a:off x="5402356" y="36099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8" name="Rectangle 337"/>
          <p:cNvSpPr/>
          <p:nvPr/>
        </p:nvSpPr>
        <p:spPr>
          <a:xfrm rot="10800000">
            <a:off x="1260662"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5" name="Rectangle 334"/>
          <p:cNvSpPr/>
          <p:nvPr/>
        </p:nvSpPr>
        <p:spPr>
          <a:xfrm rot="10800000">
            <a:off x="1852333"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7" name="Rectangle 316"/>
          <p:cNvSpPr/>
          <p:nvPr/>
        </p:nvSpPr>
        <p:spPr>
          <a:xfrm rot="10800000">
            <a:off x="2000250"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4" name="Rectangle 303"/>
          <p:cNvSpPr/>
          <p:nvPr/>
        </p:nvSpPr>
        <p:spPr>
          <a:xfrm rot="10800000">
            <a:off x="964828"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5" name="Rectangle 284"/>
          <p:cNvSpPr/>
          <p:nvPr/>
        </p:nvSpPr>
        <p:spPr>
          <a:xfrm rot="10800000">
            <a:off x="816909"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0" name="Rectangle 159"/>
          <p:cNvSpPr/>
          <p:nvPr/>
        </p:nvSpPr>
        <p:spPr>
          <a:xfrm rot="10800000">
            <a:off x="964827" y="5438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4" name="Rectangle 193"/>
          <p:cNvSpPr/>
          <p:nvPr/>
        </p:nvSpPr>
        <p:spPr>
          <a:xfrm>
            <a:off x="4514851"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5" name="Rectangle 194"/>
          <p:cNvSpPr/>
          <p:nvPr/>
        </p:nvSpPr>
        <p:spPr>
          <a:xfrm>
            <a:off x="5106522"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6" name="Rectangle 195"/>
          <p:cNvSpPr/>
          <p:nvPr/>
        </p:nvSpPr>
        <p:spPr>
          <a:xfrm>
            <a:off x="4810686"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9" name="Rectangle 188"/>
          <p:cNvSpPr/>
          <p:nvPr/>
        </p:nvSpPr>
        <p:spPr>
          <a:xfrm>
            <a:off x="4366933"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2" name="Rectangle 191"/>
          <p:cNvSpPr/>
          <p:nvPr/>
        </p:nvSpPr>
        <p:spPr>
          <a:xfrm>
            <a:off x="4958604"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7" name="Rectangle 216"/>
          <p:cNvSpPr/>
          <p:nvPr/>
        </p:nvSpPr>
        <p:spPr>
          <a:xfrm>
            <a:off x="4071098" y="2695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5" name="Rectangle 144"/>
          <p:cNvSpPr/>
          <p:nvPr/>
        </p:nvSpPr>
        <p:spPr>
          <a:xfrm>
            <a:off x="1852333"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1" name="Rectangle 150"/>
          <p:cNvSpPr/>
          <p:nvPr/>
        </p:nvSpPr>
        <p:spPr>
          <a:xfrm rot="10800000">
            <a:off x="1852333" y="5438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2" name="Rectangle 281"/>
          <p:cNvSpPr/>
          <p:nvPr/>
        </p:nvSpPr>
        <p:spPr>
          <a:xfrm rot="10800000">
            <a:off x="2296085"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6" name="Rectangle 245"/>
          <p:cNvSpPr/>
          <p:nvPr/>
        </p:nvSpPr>
        <p:spPr>
          <a:xfrm rot="10800000">
            <a:off x="1704415"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2" name="Rectangle 151"/>
          <p:cNvSpPr/>
          <p:nvPr/>
        </p:nvSpPr>
        <p:spPr>
          <a:xfrm rot="10800000">
            <a:off x="2148168"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0" name="Rectangle 149"/>
          <p:cNvSpPr/>
          <p:nvPr/>
        </p:nvSpPr>
        <p:spPr>
          <a:xfrm rot="10800000">
            <a:off x="2444003" y="5438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4" name="Rectangle 243"/>
          <p:cNvSpPr/>
          <p:nvPr/>
        </p:nvSpPr>
        <p:spPr>
          <a:xfrm rot="10800000">
            <a:off x="2000250"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1" name="Rectangle 160"/>
          <p:cNvSpPr/>
          <p:nvPr/>
        </p:nvSpPr>
        <p:spPr>
          <a:xfrm>
            <a:off x="4219016"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4" name="Rectangle 263"/>
          <p:cNvSpPr/>
          <p:nvPr/>
        </p:nvSpPr>
        <p:spPr>
          <a:xfrm>
            <a:off x="4071098"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4" name="Rectangle 223"/>
          <p:cNvSpPr/>
          <p:nvPr/>
        </p:nvSpPr>
        <p:spPr>
          <a:xfrm>
            <a:off x="4662769"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1" name="Rectangle 370"/>
          <p:cNvSpPr/>
          <p:nvPr/>
        </p:nvSpPr>
        <p:spPr>
          <a:xfrm>
            <a:off x="4514851"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8" name="Rectangle 237"/>
          <p:cNvSpPr/>
          <p:nvPr/>
        </p:nvSpPr>
        <p:spPr>
          <a:xfrm rot="10800000">
            <a:off x="4071097"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8" name="Rectangle 377"/>
          <p:cNvSpPr/>
          <p:nvPr/>
        </p:nvSpPr>
        <p:spPr>
          <a:xfrm rot="10800000">
            <a:off x="4958603"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6" name="Rectangle 325"/>
          <p:cNvSpPr/>
          <p:nvPr/>
        </p:nvSpPr>
        <p:spPr>
          <a:xfrm rot="10800000">
            <a:off x="4810685"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4" name="Rectangle 203"/>
          <p:cNvSpPr/>
          <p:nvPr/>
        </p:nvSpPr>
        <p:spPr>
          <a:xfrm>
            <a:off x="964828"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1" name="Rectangle 200"/>
          <p:cNvSpPr/>
          <p:nvPr/>
        </p:nvSpPr>
        <p:spPr>
          <a:xfrm>
            <a:off x="1112745" y="2695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7" name="Rectangle 346"/>
          <p:cNvSpPr/>
          <p:nvPr/>
        </p:nvSpPr>
        <p:spPr>
          <a:xfrm>
            <a:off x="964828"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7" name="Rectangle 376"/>
          <p:cNvSpPr/>
          <p:nvPr/>
        </p:nvSpPr>
        <p:spPr>
          <a:xfrm>
            <a:off x="816910"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3" name="Rectangle 392"/>
          <p:cNvSpPr/>
          <p:nvPr/>
        </p:nvSpPr>
        <p:spPr>
          <a:xfrm rot="10800000">
            <a:off x="5254438"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8" name="Rectangle 307"/>
          <p:cNvSpPr/>
          <p:nvPr/>
        </p:nvSpPr>
        <p:spPr>
          <a:xfrm rot="10800000">
            <a:off x="4958603"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3" name="Rectangle 322"/>
          <p:cNvSpPr/>
          <p:nvPr/>
        </p:nvSpPr>
        <p:spPr>
          <a:xfrm rot="10800000">
            <a:off x="5254440"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 name="Rectangle 1"/>
          <p:cNvSpPr/>
          <p:nvPr/>
        </p:nvSpPr>
        <p:spPr>
          <a:xfrm rot="10800000">
            <a:off x="5106521"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0" name="Rectangle 249"/>
          <p:cNvSpPr/>
          <p:nvPr/>
        </p:nvSpPr>
        <p:spPr>
          <a:xfrm rot="10800000">
            <a:off x="5254438"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2" name="Rectangle 291"/>
          <p:cNvSpPr/>
          <p:nvPr/>
        </p:nvSpPr>
        <p:spPr>
          <a:xfrm rot="10800000">
            <a:off x="4514851"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3" name="Rectangle 272"/>
          <p:cNvSpPr/>
          <p:nvPr/>
        </p:nvSpPr>
        <p:spPr>
          <a:xfrm rot="10800000">
            <a:off x="4366933"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4" name="Rectangle 273"/>
          <p:cNvSpPr/>
          <p:nvPr/>
        </p:nvSpPr>
        <p:spPr>
          <a:xfrm rot="10800000">
            <a:off x="4662768"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5" name="Rectangle 4"/>
          <p:cNvSpPr/>
          <p:nvPr/>
        </p:nvSpPr>
        <p:spPr>
          <a:xfrm rot="10800000">
            <a:off x="4514850"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3" name="Rectangle 292"/>
          <p:cNvSpPr/>
          <p:nvPr/>
        </p:nvSpPr>
        <p:spPr>
          <a:xfrm rot="10800000">
            <a:off x="3923180"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4" name="Rectangle 293"/>
          <p:cNvSpPr/>
          <p:nvPr/>
        </p:nvSpPr>
        <p:spPr>
          <a:xfrm rot="10800000">
            <a:off x="3627345"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6" name="Rectangle 275"/>
          <p:cNvSpPr/>
          <p:nvPr/>
        </p:nvSpPr>
        <p:spPr>
          <a:xfrm rot="10800000">
            <a:off x="3775262"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4" name="Rectangle 143"/>
          <p:cNvSpPr/>
          <p:nvPr/>
        </p:nvSpPr>
        <p:spPr>
          <a:xfrm rot="10800000">
            <a:off x="3331509"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9" name="Rectangle 448"/>
          <p:cNvSpPr/>
          <p:nvPr/>
        </p:nvSpPr>
        <p:spPr>
          <a:xfrm>
            <a:off x="4958604"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7" name="Rectangle 246"/>
          <p:cNvSpPr/>
          <p:nvPr/>
        </p:nvSpPr>
        <p:spPr>
          <a:xfrm rot="10800000">
            <a:off x="1408580"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52" name="TextBox 451"/>
          <p:cNvSpPr txBox="1"/>
          <p:nvPr/>
        </p:nvSpPr>
        <p:spPr>
          <a:xfrm>
            <a:off x="77322" y="5743576"/>
            <a:ext cx="636778" cy="267287"/>
          </a:xfrm>
          <a:prstGeom prst="rect">
            <a:avLst/>
          </a:prstGeom>
          <a:noFill/>
        </p:spPr>
        <p:txBody>
          <a:bodyPr wrap="none" lIns="89885" tIns="44943" rIns="89885" bIns="44943" rtlCol="0">
            <a:spAutoFit/>
          </a:bodyPr>
          <a:lstStyle/>
          <a:p>
            <a:r>
              <a:rPr lang="en-US" sz="1147" b="1" dirty="0"/>
              <a:t>Row 15</a:t>
            </a:r>
          </a:p>
        </p:txBody>
      </p:sp>
      <p:sp>
        <p:nvSpPr>
          <p:cNvPr id="453" name="TextBox 452"/>
          <p:cNvSpPr txBox="1"/>
          <p:nvPr/>
        </p:nvSpPr>
        <p:spPr>
          <a:xfrm>
            <a:off x="77322" y="5438776"/>
            <a:ext cx="636778" cy="267287"/>
          </a:xfrm>
          <a:prstGeom prst="rect">
            <a:avLst/>
          </a:prstGeom>
          <a:noFill/>
        </p:spPr>
        <p:txBody>
          <a:bodyPr wrap="none" lIns="89885" tIns="44943" rIns="89885" bIns="44943" rtlCol="0">
            <a:spAutoFit/>
          </a:bodyPr>
          <a:lstStyle/>
          <a:p>
            <a:r>
              <a:rPr lang="en-US" sz="1147" b="1" dirty="0"/>
              <a:t>Row 14</a:t>
            </a:r>
          </a:p>
        </p:txBody>
      </p:sp>
      <p:sp>
        <p:nvSpPr>
          <p:cNvPr id="454" name="TextBox 453"/>
          <p:cNvSpPr txBox="1"/>
          <p:nvPr/>
        </p:nvSpPr>
        <p:spPr>
          <a:xfrm>
            <a:off x="77322" y="5133976"/>
            <a:ext cx="636778" cy="267287"/>
          </a:xfrm>
          <a:prstGeom prst="rect">
            <a:avLst/>
          </a:prstGeom>
          <a:noFill/>
        </p:spPr>
        <p:txBody>
          <a:bodyPr wrap="none" lIns="89885" tIns="44943" rIns="89885" bIns="44943" rtlCol="0">
            <a:spAutoFit/>
          </a:bodyPr>
          <a:lstStyle/>
          <a:p>
            <a:r>
              <a:rPr lang="en-US" sz="1147" b="1" dirty="0"/>
              <a:t>Row 13</a:t>
            </a:r>
          </a:p>
        </p:txBody>
      </p:sp>
      <p:sp>
        <p:nvSpPr>
          <p:cNvPr id="455" name="TextBox 454"/>
          <p:cNvSpPr txBox="1"/>
          <p:nvPr/>
        </p:nvSpPr>
        <p:spPr>
          <a:xfrm>
            <a:off x="77322" y="4829176"/>
            <a:ext cx="636778" cy="267287"/>
          </a:xfrm>
          <a:prstGeom prst="rect">
            <a:avLst/>
          </a:prstGeom>
          <a:noFill/>
        </p:spPr>
        <p:txBody>
          <a:bodyPr wrap="none" lIns="89885" tIns="44943" rIns="89885" bIns="44943" rtlCol="0">
            <a:spAutoFit/>
          </a:bodyPr>
          <a:lstStyle/>
          <a:p>
            <a:r>
              <a:rPr lang="en-US" sz="1147" b="1" dirty="0"/>
              <a:t>Row 12</a:t>
            </a:r>
          </a:p>
        </p:txBody>
      </p:sp>
      <p:sp>
        <p:nvSpPr>
          <p:cNvPr id="456" name="TextBox 455"/>
          <p:cNvSpPr txBox="1"/>
          <p:nvPr/>
        </p:nvSpPr>
        <p:spPr>
          <a:xfrm>
            <a:off x="77322" y="4524376"/>
            <a:ext cx="636778" cy="267287"/>
          </a:xfrm>
          <a:prstGeom prst="rect">
            <a:avLst/>
          </a:prstGeom>
          <a:noFill/>
        </p:spPr>
        <p:txBody>
          <a:bodyPr wrap="none" lIns="89885" tIns="44943" rIns="89885" bIns="44943" rtlCol="0">
            <a:spAutoFit/>
          </a:bodyPr>
          <a:lstStyle/>
          <a:p>
            <a:r>
              <a:rPr lang="en-US" sz="1147" b="1" dirty="0"/>
              <a:t>Row 11</a:t>
            </a:r>
          </a:p>
        </p:txBody>
      </p:sp>
      <p:sp>
        <p:nvSpPr>
          <p:cNvPr id="457" name="TextBox 456"/>
          <p:cNvSpPr txBox="1"/>
          <p:nvPr/>
        </p:nvSpPr>
        <p:spPr>
          <a:xfrm>
            <a:off x="77322" y="4219576"/>
            <a:ext cx="636778" cy="267287"/>
          </a:xfrm>
          <a:prstGeom prst="rect">
            <a:avLst/>
          </a:prstGeom>
          <a:noFill/>
        </p:spPr>
        <p:txBody>
          <a:bodyPr wrap="none" lIns="89885" tIns="44943" rIns="89885" bIns="44943" rtlCol="0">
            <a:spAutoFit/>
          </a:bodyPr>
          <a:lstStyle/>
          <a:p>
            <a:r>
              <a:rPr lang="en-US" sz="1147" b="1" dirty="0"/>
              <a:t>Row 10</a:t>
            </a:r>
          </a:p>
        </p:txBody>
      </p:sp>
      <p:sp>
        <p:nvSpPr>
          <p:cNvPr id="458" name="TextBox 457"/>
          <p:cNvSpPr txBox="1"/>
          <p:nvPr/>
        </p:nvSpPr>
        <p:spPr>
          <a:xfrm>
            <a:off x="77321" y="3914776"/>
            <a:ext cx="561438" cy="267287"/>
          </a:xfrm>
          <a:prstGeom prst="rect">
            <a:avLst/>
          </a:prstGeom>
          <a:noFill/>
        </p:spPr>
        <p:txBody>
          <a:bodyPr wrap="none" lIns="89885" tIns="44943" rIns="89885" bIns="44943" rtlCol="0">
            <a:spAutoFit/>
          </a:bodyPr>
          <a:lstStyle/>
          <a:p>
            <a:r>
              <a:rPr lang="en-US" sz="1147" b="1" dirty="0"/>
              <a:t>Row 9</a:t>
            </a:r>
          </a:p>
        </p:txBody>
      </p:sp>
      <p:sp>
        <p:nvSpPr>
          <p:cNvPr id="459" name="TextBox 458"/>
          <p:cNvSpPr txBox="1"/>
          <p:nvPr/>
        </p:nvSpPr>
        <p:spPr>
          <a:xfrm>
            <a:off x="77321" y="3609976"/>
            <a:ext cx="561438" cy="267287"/>
          </a:xfrm>
          <a:prstGeom prst="rect">
            <a:avLst/>
          </a:prstGeom>
          <a:noFill/>
        </p:spPr>
        <p:txBody>
          <a:bodyPr wrap="none" lIns="89885" tIns="44943" rIns="89885" bIns="44943" rtlCol="0">
            <a:spAutoFit/>
          </a:bodyPr>
          <a:lstStyle/>
          <a:p>
            <a:r>
              <a:rPr lang="en-US" sz="1147" b="1" dirty="0"/>
              <a:t>Row 8</a:t>
            </a:r>
          </a:p>
        </p:txBody>
      </p:sp>
      <p:sp>
        <p:nvSpPr>
          <p:cNvPr id="460" name="TextBox 459"/>
          <p:cNvSpPr txBox="1"/>
          <p:nvPr/>
        </p:nvSpPr>
        <p:spPr>
          <a:xfrm>
            <a:off x="77321" y="3305176"/>
            <a:ext cx="561438" cy="267287"/>
          </a:xfrm>
          <a:prstGeom prst="rect">
            <a:avLst/>
          </a:prstGeom>
          <a:noFill/>
        </p:spPr>
        <p:txBody>
          <a:bodyPr wrap="none" lIns="89885" tIns="44943" rIns="89885" bIns="44943" rtlCol="0">
            <a:spAutoFit/>
          </a:bodyPr>
          <a:lstStyle/>
          <a:p>
            <a:r>
              <a:rPr lang="en-US" sz="1147" b="1" dirty="0"/>
              <a:t>Row 7</a:t>
            </a:r>
          </a:p>
        </p:txBody>
      </p:sp>
      <p:sp>
        <p:nvSpPr>
          <p:cNvPr id="343" name="TextBox 342"/>
          <p:cNvSpPr txBox="1"/>
          <p:nvPr/>
        </p:nvSpPr>
        <p:spPr>
          <a:xfrm>
            <a:off x="77321" y="3000376"/>
            <a:ext cx="561438" cy="267287"/>
          </a:xfrm>
          <a:prstGeom prst="rect">
            <a:avLst/>
          </a:prstGeom>
          <a:noFill/>
        </p:spPr>
        <p:txBody>
          <a:bodyPr wrap="none" lIns="89885" tIns="44943" rIns="89885" bIns="44943" rtlCol="0">
            <a:spAutoFit/>
          </a:bodyPr>
          <a:lstStyle/>
          <a:p>
            <a:r>
              <a:rPr lang="en-US" sz="1147" b="1" dirty="0"/>
              <a:t>Row 6</a:t>
            </a:r>
          </a:p>
        </p:txBody>
      </p:sp>
      <p:sp>
        <p:nvSpPr>
          <p:cNvPr id="395" name="TextBox 394"/>
          <p:cNvSpPr txBox="1"/>
          <p:nvPr/>
        </p:nvSpPr>
        <p:spPr>
          <a:xfrm>
            <a:off x="77321" y="2695576"/>
            <a:ext cx="561438" cy="267287"/>
          </a:xfrm>
          <a:prstGeom prst="rect">
            <a:avLst/>
          </a:prstGeom>
          <a:noFill/>
        </p:spPr>
        <p:txBody>
          <a:bodyPr wrap="none" lIns="89885" tIns="44943" rIns="89885" bIns="44943" rtlCol="0">
            <a:spAutoFit/>
          </a:bodyPr>
          <a:lstStyle/>
          <a:p>
            <a:r>
              <a:rPr lang="en-US" sz="1147" b="1" dirty="0"/>
              <a:t>Row 5</a:t>
            </a:r>
          </a:p>
        </p:txBody>
      </p:sp>
      <p:sp>
        <p:nvSpPr>
          <p:cNvPr id="396" name="TextBox 395"/>
          <p:cNvSpPr txBox="1"/>
          <p:nvPr/>
        </p:nvSpPr>
        <p:spPr>
          <a:xfrm>
            <a:off x="77321" y="2390776"/>
            <a:ext cx="561438" cy="267287"/>
          </a:xfrm>
          <a:prstGeom prst="rect">
            <a:avLst/>
          </a:prstGeom>
          <a:noFill/>
        </p:spPr>
        <p:txBody>
          <a:bodyPr wrap="none" lIns="89885" tIns="44943" rIns="89885" bIns="44943" rtlCol="0">
            <a:spAutoFit/>
          </a:bodyPr>
          <a:lstStyle/>
          <a:p>
            <a:r>
              <a:rPr lang="en-US" sz="1147" b="1" dirty="0"/>
              <a:t>Row 4</a:t>
            </a:r>
          </a:p>
        </p:txBody>
      </p:sp>
      <p:sp>
        <p:nvSpPr>
          <p:cNvPr id="397" name="TextBox 396"/>
          <p:cNvSpPr txBox="1"/>
          <p:nvPr/>
        </p:nvSpPr>
        <p:spPr>
          <a:xfrm>
            <a:off x="77321" y="2085976"/>
            <a:ext cx="561438" cy="267287"/>
          </a:xfrm>
          <a:prstGeom prst="rect">
            <a:avLst/>
          </a:prstGeom>
          <a:noFill/>
        </p:spPr>
        <p:txBody>
          <a:bodyPr wrap="none" lIns="89885" tIns="44943" rIns="89885" bIns="44943" rtlCol="0">
            <a:spAutoFit/>
          </a:bodyPr>
          <a:lstStyle/>
          <a:p>
            <a:r>
              <a:rPr lang="en-US" sz="1147" b="1" dirty="0"/>
              <a:t>Row 3</a:t>
            </a:r>
          </a:p>
        </p:txBody>
      </p:sp>
      <p:sp>
        <p:nvSpPr>
          <p:cNvPr id="398" name="TextBox 397"/>
          <p:cNvSpPr txBox="1"/>
          <p:nvPr/>
        </p:nvSpPr>
        <p:spPr>
          <a:xfrm>
            <a:off x="77321" y="1781176"/>
            <a:ext cx="561438" cy="267287"/>
          </a:xfrm>
          <a:prstGeom prst="rect">
            <a:avLst/>
          </a:prstGeom>
          <a:noFill/>
        </p:spPr>
        <p:txBody>
          <a:bodyPr wrap="none" lIns="89885" tIns="44943" rIns="89885" bIns="44943" rtlCol="0">
            <a:spAutoFit/>
          </a:bodyPr>
          <a:lstStyle/>
          <a:p>
            <a:r>
              <a:rPr lang="en-US" sz="1147" b="1" dirty="0"/>
              <a:t>Row 2</a:t>
            </a:r>
          </a:p>
        </p:txBody>
      </p:sp>
      <p:sp>
        <p:nvSpPr>
          <p:cNvPr id="399" name="TextBox 398"/>
          <p:cNvSpPr txBox="1"/>
          <p:nvPr/>
        </p:nvSpPr>
        <p:spPr>
          <a:xfrm>
            <a:off x="77321" y="1476376"/>
            <a:ext cx="561438" cy="267287"/>
          </a:xfrm>
          <a:prstGeom prst="rect">
            <a:avLst/>
          </a:prstGeom>
          <a:noFill/>
        </p:spPr>
        <p:txBody>
          <a:bodyPr wrap="none" lIns="89885" tIns="44943" rIns="89885" bIns="44943" rtlCol="0">
            <a:spAutoFit/>
          </a:bodyPr>
          <a:lstStyle/>
          <a:p>
            <a:r>
              <a:rPr lang="en-US" sz="1147" b="1" dirty="0"/>
              <a:t>Row 1</a:t>
            </a:r>
          </a:p>
        </p:txBody>
      </p:sp>
      <p:sp>
        <p:nvSpPr>
          <p:cNvPr id="400" name="TextBox 399"/>
          <p:cNvSpPr txBox="1"/>
          <p:nvPr/>
        </p:nvSpPr>
        <p:spPr>
          <a:xfrm>
            <a:off x="77321" y="1171576"/>
            <a:ext cx="561438" cy="267287"/>
          </a:xfrm>
          <a:prstGeom prst="rect">
            <a:avLst/>
          </a:prstGeom>
          <a:noFill/>
        </p:spPr>
        <p:txBody>
          <a:bodyPr wrap="none" lIns="89885" tIns="44943" rIns="89885" bIns="44943" rtlCol="0">
            <a:spAutoFit/>
          </a:bodyPr>
          <a:lstStyle/>
          <a:p>
            <a:r>
              <a:rPr lang="en-US" sz="1147" b="1" dirty="0"/>
              <a:t>Row 0</a:t>
            </a:r>
          </a:p>
        </p:txBody>
      </p:sp>
      <p:sp>
        <p:nvSpPr>
          <p:cNvPr id="401" name="TextBox 400"/>
          <p:cNvSpPr txBox="1"/>
          <p:nvPr/>
        </p:nvSpPr>
        <p:spPr>
          <a:xfrm>
            <a:off x="3362" y="561977"/>
            <a:ext cx="813547" cy="620332"/>
          </a:xfrm>
          <a:prstGeom prst="rect">
            <a:avLst/>
          </a:prstGeom>
          <a:noFill/>
        </p:spPr>
        <p:txBody>
          <a:bodyPr wrap="square" lIns="89885" tIns="44943" rIns="89885" bIns="44943" rtlCol="0">
            <a:spAutoFit/>
          </a:bodyPr>
          <a:lstStyle/>
          <a:p>
            <a:pPr algn="ctr"/>
            <a:r>
              <a:rPr lang="en-US" sz="1147" b="1" dirty="0"/>
              <a:t>Row 15*</a:t>
            </a:r>
          </a:p>
          <a:p>
            <a:pPr algn="ctr"/>
            <a:r>
              <a:rPr lang="en-US" sz="1147" b="1" i="1" dirty="0"/>
              <a:t>*wrap-around</a:t>
            </a:r>
          </a:p>
        </p:txBody>
      </p:sp>
      <p:sp>
        <p:nvSpPr>
          <p:cNvPr id="277" name="Rectangle 276"/>
          <p:cNvSpPr/>
          <p:nvPr/>
        </p:nvSpPr>
        <p:spPr>
          <a:xfrm rot="10800000">
            <a:off x="3183591"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0" name="Rectangle 239"/>
          <p:cNvSpPr/>
          <p:nvPr/>
        </p:nvSpPr>
        <p:spPr>
          <a:xfrm rot="10800000">
            <a:off x="3183591"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7" name="Rectangle 296"/>
          <p:cNvSpPr/>
          <p:nvPr/>
        </p:nvSpPr>
        <p:spPr>
          <a:xfrm rot="10800000">
            <a:off x="2739839"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3" name="Rectangle 142"/>
          <p:cNvSpPr/>
          <p:nvPr/>
        </p:nvSpPr>
        <p:spPr>
          <a:xfrm rot="10800000">
            <a:off x="3035674"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9" name="Rectangle 278"/>
          <p:cNvSpPr/>
          <p:nvPr/>
        </p:nvSpPr>
        <p:spPr>
          <a:xfrm rot="10800000">
            <a:off x="2901203" y="5133975"/>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7" name="Rectangle 326"/>
          <p:cNvSpPr/>
          <p:nvPr/>
        </p:nvSpPr>
        <p:spPr>
          <a:xfrm rot="10800000">
            <a:off x="4219015"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2" name="Rectangle 201"/>
          <p:cNvSpPr/>
          <p:nvPr/>
        </p:nvSpPr>
        <p:spPr>
          <a:xfrm>
            <a:off x="1704416"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7" name="Rectangle 146"/>
          <p:cNvSpPr/>
          <p:nvPr/>
        </p:nvSpPr>
        <p:spPr>
          <a:xfrm>
            <a:off x="2739839"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2" name="Rectangle 161"/>
          <p:cNvSpPr/>
          <p:nvPr/>
        </p:nvSpPr>
        <p:spPr>
          <a:xfrm>
            <a:off x="4514851"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2" name="Rectangle 171"/>
          <p:cNvSpPr/>
          <p:nvPr/>
        </p:nvSpPr>
        <p:spPr>
          <a:xfrm>
            <a:off x="1260663"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1" name="Rectangle 170"/>
          <p:cNvSpPr/>
          <p:nvPr/>
        </p:nvSpPr>
        <p:spPr>
          <a:xfrm>
            <a:off x="1556498"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9" name="Rectangle 168"/>
          <p:cNvSpPr/>
          <p:nvPr/>
        </p:nvSpPr>
        <p:spPr>
          <a:xfrm>
            <a:off x="1408580"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8" name="Rectangle 177"/>
          <p:cNvSpPr/>
          <p:nvPr/>
        </p:nvSpPr>
        <p:spPr>
          <a:xfrm>
            <a:off x="2148169"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9" name="Rectangle 178"/>
          <p:cNvSpPr/>
          <p:nvPr/>
        </p:nvSpPr>
        <p:spPr>
          <a:xfrm>
            <a:off x="2739839"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5" name="Rectangle 184"/>
          <p:cNvSpPr/>
          <p:nvPr/>
        </p:nvSpPr>
        <p:spPr>
          <a:xfrm>
            <a:off x="3035675"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1" name="Rectangle 180"/>
          <p:cNvSpPr/>
          <p:nvPr/>
        </p:nvSpPr>
        <p:spPr>
          <a:xfrm>
            <a:off x="3183592"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4" name="Rectangle 173"/>
          <p:cNvSpPr/>
          <p:nvPr/>
        </p:nvSpPr>
        <p:spPr>
          <a:xfrm>
            <a:off x="2296086"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3" name="Rectangle 172"/>
          <p:cNvSpPr/>
          <p:nvPr/>
        </p:nvSpPr>
        <p:spPr>
          <a:xfrm>
            <a:off x="2000251"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3" name="Rectangle 212"/>
          <p:cNvSpPr/>
          <p:nvPr/>
        </p:nvSpPr>
        <p:spPr>
          <a:xfrm>
            <a:off x="2739839"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0" name="Rectangle 209"/>
          <p:cNvSpPr/>
          <p:nvPr/>
        </p:nvSpPr>
        <p:spPr>
          <a:xfrm>
            <a:off x="2591922" y="2695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9" name="Rectangle 208"/>
          <p:cNvSpPr/>
          <p:nvPr/>
        </p:nvSpPr>
        <p:spPr>
          <a:xfrm>
            <a:off x="2887757"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5" name="Rectangle 214"/>
          <p:cNvSpPr/>
          <p:nvPr/>
        </p:nvSpPr>
        <p:spPr>
          <a:xfrm>
            <a:off x="3183592"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8" name="Rectangle 347"/>
          <p:cNvSpPr/>
          <p:nvPr/>
        </p:nvSpPr>
        <p:spPr>
          <a:xfrm>
            <a:off x="1556498" y="3000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5" name="Rectangle 344"/>
          <p:cNvSpPr/>
          <p:nvPr/>
        </p:nvSpPr>
        <p:spPr>
          <a:xfrm>
            <a:off x="1704416"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1" name="Rectangle 360"/>
          <p:cNvSpPr/>
          <p:nvPr/>
        </p:nvSpPr>
        <p:spPr>
          <a:xfrm>
            <a:off x="3775263"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9" name="Rectangle 378"/>
          <p:cNvSpPr/>
          <p:nvPr/>
        </p:nvSpPr>
        <p:spPr>
          <a:xfrm rot="10800000">
            <a:off x="4366933"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6" name="Rectangle 345"/>
          <p:cNvSpPr/>
          <p:nvPr/>
        </p:nvSpPr>
        <p:spPr>
          <a:xfrm>
            <a:off x="1408580"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0" name="Rectangle 439"/>
          <p:cNvSpPr/>
          <p:nvPr/>
        </p:nvSpPr>
        <p:spPr>
          <a:xfrm rot="10800000">
            <a:off x="2148169"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1" name="Rectangle 430"/>
          <p:cNvSpPr/>
          <p:nvPr/>
        </p:nvSpPr>
        <p:spPr>
          <a:xfrm rot="10800000">
            <a:off x="4219016"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2" name="Rectangle 431"/>
          <p:cNvSpPr/>
          <p:nvPr/>
        </p:nvSpPr>
        <p:spPr>
          <a:xfrm rot="10800000">
            <a:off x="4514851"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5" name="Rectangle 444"/>
          <p:cNvSpPr/>
          <p:nvPr/>
        </p:nvSpPr>
        <p:spPr>
          <a:xfrm rot="10800000">
            <a:off x="5106522"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9" name="Rectangle 388"/>
          <p:cNvSpPr/>
          <p:nvPr/>
        </p:nvSpPr>
        <p:spPr>
          <a:xfrm rot="10800000">
            <a:off x="1704415" y="3914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2" name="Rectangle 391"/>
          <p:cNvSpPr/>
          <p:nvPr/>
        </p:nvSpPr>
        <p:spPr>
          <a:xfrm rot="10800000">
            <a:off x="1112744" y="3914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5" name="Rectangle 74"/>
          <p:cNvSpPr/>
          <p:nvPr/>
        </p:nvSpPr>
        <p:spPr>
          <a:xfrm>
            <a:off x="668992"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2" name="Rectangle 321"/>
          <p:cNvSpPr/>
          <p:nvPr/>
        </p:nvSpPr>
        <p:spPr>
          <a:xfrm rot="10800000">
            <a:off x="1112744"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0" name="Rectangle 389"/>
          <p:cNvSpPr/>
          <p:nvPr/>
        </p:nvSpPr>
        <p:spPr>
          <a:xfrm rot="10800000">
            <a:off x="1408580"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2" name="TextBox 401">
            <a:extLst>
              <a:ext uri="{FF2B5EF4-FFF2-40B4-BE49-F238E27FC236}">
                <a16:creationId xmlns:a16="http://schemas.microsoft.com/office/drawing/2014/main" id="{12EF8E23-73E8-4BDA-A74C-2C2937C511CA}"/>
              </a:ext>
            </a:extLst>
          </p:cNvPr>
          <p:cNvSpPr txBox="1"/>
          <p:nvPr/>
        </p:nvSpPr>
        <p:spPr>
          <a:xfrm>
            <a:off x="1636105" y="528875"/>
            <a:ext cx="3551935" cy="335126"/>
          </a:xfrm>
          <a:prstGeom prst="rect">
            <a:avLst/>
          </a:prstGeom>
          <a:noFill/>
        </p:spPr>
        <p:txBody>
          <a:bodyPr wrap="none" lIns="89885" tIns="44943" rIns="89885" bIns="44943" rtlCol="0">
            <a:spAutoFit/>
          </a:bodyPr>
          <a:lstStyle/>
          <a:p>
            <a:r>
              <a:rPr lang="en-US" sz="1588" b="1" i="1" dirty="0"/>
              <a:t>Natural Topography #3: High Dispersion</a:t>
            </a:r>
          </a:p>
        </p:txBody>
      </p:sp>
      <p:sp>
        <p:nvSpPr>
          <p:cNvPr id="211" name="Rectangle 210"/>
          <p:cNvSpPr/>
          <p:nvPr/>
        </p:nvSpPr>
        <p:spPr>
          <a:xfrm>
            <a:off x="1852333"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2" name="Rectangle 211"/>
          <p:cNvSpPr/>
          <p:nvPr/>
        </p:nvSpPr>
        <p:spPr>
          <a:xfrm>
            <a:off x="2148169"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4" name="Rectangle 213"/>
          <p:cNvSpPr/>
          <p:nvPr/>
        </p:nvSpPr>
        <p:spPr>
          <a:xfrm>
            <a:off x="2444004"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1" name="Rectangle 220"/>
          <p:cNvSpPr/>
          <p:nvPr/>
        </p:nvSpPr>
        <p:spPr>
          <a:xfrm>
            <a:off x="3923180"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4" name="Rectangle 353"/>
          <p:cNvSpPr/>
          <p:nvPr/>
        </p:nvSpPr>
        <p:spPr>
          <a:xfrm>
            <a:off x="1852333" y="3000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6" name="Rectangle 355"/>
          <p:cNvSpPr/>
          <p:nvPr/>
        </p:nvSpPr>
        <p:spPr>
          <a:xfrm>
            <a:off x="2739839" y="3000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2" name="Rectangle 361"/>
          <p:cNvSpPr/>
          <p:nvPr/>
        </p:nvSpPr>
        <p:spPr>
          <a:xfrm>
            <a:off x="3035675" y="3000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1" name="Rectangle 350"/>
          <p:cNvSpPr/>
          <p:nvPr/>
        </p:nvSpPr>
        <p:spPr>
          <a:xfrm>
            <a:off x="2296086"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3" name="Rectangle 352"/>
          <p:cNvSpPr/>
          <p:nvPr/>
        </p:nvSpPr>
        <p:spPr>
          <a:xfrm>
            <a:off x="2591922"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9" name="Rectangle 358"/>
          <p:cNvSpPr/>
          <p:nvPr/>
        </p:nvSpPr>
        <p:spPr>
          <a:xfrm>
            <a:off x="3479428"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9" name="Rectangle 438"/>
          <p:cNvSpPr/>
          <p:nvPr/>
        </p:nvSpPr>
        <p:spPr>
          <a:xfrm rot="10800000">
            <a:off x="1852333"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8" name="Rectangle 437"/>
          <p:cNvSpPr/>
          <p:nvPr/>
        </p:nvSpPr>
        <p:spPr>
          <a:xfrm rot="10800000">
            <a:off x="2444004"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6" name="Rectangle 435"/>
          <p:cNvSpPr/>
          <p:nvPr/>
        </p:nvSpPr>
        <p:spPr>
          <a:xfrm rot="10800000">
            <a:off x="3331510"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4" name="Rectangle 433"/>
          <p:cNvSpPr/>
          <p:nvPr/>
        </p:nvSpPr>
        <p:spPr>
          <a:xfrm rot="10800000">
            <a:off x="3627345"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3" name="Rectangle 432"/>
          <p:cNvSpPr/>
          <p:nvPr/>
        </p:nvSpPr>
        <p:spPr>
          <a:xfrm rot="10800000">
            <a:off x="3923180"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8" name="Rectangle 387"/>
          <p:cNvSpPr/>
          <p:nvPr/>
        </p:nvSpPr>
        <p:spPr>
          <a:xfrm rot="10800000">
            <a:off x="2296085"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5" name="Rectangle 384"/>
          <p:cNvSpPr/>
          <p:nvPr/>
        </p:nvSpPr>
        <p:spPr>
          <a:xfrm rot="10800000">
            <a:off x="2887756"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3" name="Rectangle 382"/>
          <p:cNvSpPr/>
          <p:nvPr/>
        </p:nvSpPr>
        <p:spPr>
          <a:xfrm rot="10800000">
            <a:off x="3183591"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4" name="Rectangle 383"/>
          <p:cNvSpPr/>
          <p:nvPr/>
        </p:nvSpPr>
        <p:spPr>
          <a:xfrm rot="10800000">
            <a:off x="3479427"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2" name="Rectangle 381"/>
          <p:cNvSpPr/>
          <p:nvPr/>
        </p:nvSpPr>
        <p:spPr>
          <a:xfrm rot="10800000">
            <a:off x="3775262"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1" name="Rectangle 380"/>
          <p:cNvSpPr/>
          <p:nvPr/>
        </p:nvSpPr>
        <p:spPr>
          <a:xfrm rot="10800000">
            <a:off x="4071097"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4" name="Rectangle 333"/>
          <p:cNvSpPr/>
          <p:nvPr/>
        </p:nvSpPr>
        <p:spPr>
          <a:xfrm rot="10800000">
            <a:off x="2444003"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1" name="Rectangle 330"/>
          <p:cNvSpPr/>
          <p:nvPr/>
        </p:nvSpPr>
        <p:spPr>
          <a:xfrm rot="10800000">
            <a:off x="3035674"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0" name="Rectangle 329"/>
          <p:cNvSpPr/>
          <p:nvPr/>
        </p:nvSpPr>
        <p:spPr>
          <a:xfrm rot="10800000">
            <a:off x="3627344"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9" name="Rectangle 328"/>
          <p:cNvSpPr/>
          <p:nvPr/>
        </p:nvSpPr>
        <p:spPr>
          <a:xfrm rot="10800000">
            <a:off x="3923180"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5" name="Rectangle 314"/>
          <p:cNvSpPr/>
          <p:nvPr/>
        </p:nvSpPr>
        <p:spPr>
          <a:xfrm rot="10800000">
            <a:off x="2887756"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3" name="Rectangle 312"/>
          <p:cNvSpPr/>
          <p:nvPr/>
        </p:nvSpPr>
        <p:spPr>
          <a:xfrm rot="10800000">
            <a:off x="3183591"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4" name="Rectangle 313"/>
          <p:cNvSpPr/>
          <p:nvPr/>
        </p:nvSpPr>
        <p:spPr>
          <a:xfrm rot="10800000">
            <a:off x="3479427"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2" name="Rectangle 311"/>
          <p:cNvSpPr/>
          <p:nvPr/>
        </p:nvSpPr>
        <p:spPr>
          <a:xfrm rot="10800000">
            <a:off x="3775262"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1" name="Rectangle 310"/>
          <p:cNvSpPr/>
          <p:nvPr/>
        </p:nvSpPr>
        <p:spPr>
          <a:xfrm rot="10800000">
            <a:off x="4071097"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6" name="Rectangle 145"/>
          <p:cNvSpPr/>
          <p:nvPr/>
        </p:nvSpPr>
        <p:spPr>
          <a:xfrm>
            <a:off x="2148169"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8" name="Rectangle 147"/>
          <p:cNvSpPr/>
          <p:nvPr/>
        </p:nvSpPr>
        <p:spPr>
          <a:xfrm>
            <a:off x="2444004"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4" name="Rectangle 153"/>
          <p:cNvSpPr/>
          <p:nvPr/>
        </p:nvSpPr>
        <p:spPr>
          <a:xfrm>
            <a:off x="3331510"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8" name="Rectangle 257"/>
          <p:cNvSpPr/>
          <p:nvPr/>
        </p:nvSpPr>
        <p:spPr>
          <a:xfrm>
            <a:off x="2000251"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0" name="Rectangle 259"/>
          <p:cNvSpPr/>
          <p:nvPr/>
        </p:nvSpPr>
        <p:spPr>
          <a:xfrm>
            <a:off x="2887757"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2" name="Rectangle 261"/>
          <p:cNvSpPr/>
          <p:nvPr/>
        </p:nvSpPr>
        <p:spPr>
          <a:xfrm>
            <a:off x="3183592"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0" name="Rectangle 179"/>
          <p:cNvSpPr/>
          <p:nvPr/>
        </p:nvSpPr>
        <p:spPr>
          <a:xfrm>
            <a:off x="2444004" y="1781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7" name="Rectangle 186"/>
          <p:cNvSpPr/>
          <p:nvPr/>
        </p:nvSpPr>
        <p:spPr>
          <a:xfrm>
            <a:off x="3923180" y="1781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3" name="Rectangle 182"/>
          <p:cNvSpPr/>
          <p:nvPr/>
        </p:nvSpPr>
        <p:spPr>
          <a:xfrm>
            <a:off x="4071098"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0" name="Rectangle 189"/>
          <p:cNvSpPr/>
          <p:nvPr/>
        </p:nvSpPr>
        <p:spPr>
          <a:xfrm>
            <a:off x="4662769"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3" name="Rectangle 192"/>
          <p:cNvSpPr/>
          <p:nvPr/>
        </p:nvSpPr>
        <p:spPr>
          <a:xfrm>
            <a:off x="4219016" y="1781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pic>
        <p:nvPicPr>
          <p:cNvPr id="18" name="Picture 17">
            <a:extLst>
              <a:ext uri="{FF2B5EF4-FFF2-40B4-BE49-F238E27FC236}">
                <a16:creationId xmlns:a16="http://schemas.microsoft.com/office/drawing/2014/main" id="{B5FAAC5B-631D-467C-919A-B9A292775DEA}"/>
              </a:ext>
            </a:extLst>
          </p:cNvPr>
          <p:cNvPicPr>
            <a:picLocks noChangeAspect="1"/>
          </p:cNvPicPr>
          <p:nvPr/>
        </p:nvPicPr>
        <p:blipFill rotWithShape="1">
          <a:blip r:embed="rId4"/>
          <a:srcRect l="63690" t="61616" r="21622" b="15139"/>
          <a:stretch/>
        </p:blipFill>
        <p:spPr>
          <a:xfrm>
            <a:off x="5994025" y="1057420"/>
            <a:ext cx="5809868" cy="5171930"/>
          </a:xfrm>
          <a:prstGeom prst="rect">
            <a:avLst/>
          </a:prstGeom>
        </p:spPr>
      </p:pic>
      <p:sp>
        <p:nvSpPr>
          <p:cNvPr id="325" name="TextBox 324">
            <a:extLst>
              <a:ext uri="{FF2B5EF4-FFF2-40B4-BE49-F238E27FC236}">
                <a16:creationId xmlns:a16="http://schemas.microsoft.com/office/drawing/2014/main" id="{B5F93D1D-8EBE-4C35-8B44-8225C6FCE3F2}"/>
              </a:ext>
            </a:extLst>
          </p:cNvPr>
          <p:cNvSpPr txBox="1"/>
          <p:nvPr/>
        </p:nvSpPr>
        <p:spPr>
          <a:xfrm>
            <a:off x="8157247" y="128000"/>
            <a:ext cx="2313903" cy="646331"/>
          </a:xfrm>
          <a:prstGeom prst="rect">
            <a:avLst/>
          </a:prstGeom>
          <a:noFill/>
        </p:spPr>
        <p:txBody>
          <a:bodyPr wrap="none" rtlCol="0">
            <a:spAutoFit/>
          </a:bodyPr>
          <a:lstStyle/>
          <a:p>
            <a:pPr algn="ctr"/>
            <a:r>
              <a:rPr lang="en-US" dirty="0"/>
              <a:t>Natural Topography #3</a:t>
            </a:r>
          </a:p>
          <a:p>
            <a:pPr algn="ctr"/>
            <a:r>
              <a:rPr lang="en-US" i="1" dirty="0"/>
              <a:t>Version (a)</a:t>
            </a:r>
          </a:p>
        </p:txBody>
      </p:sp>
    </p:spTree>
    <p:extLst>
      <p:ext uri="{BB962C8B-B14F-4D97-AF65-F5344CB8AC3E}">
        <p14:creationId xmlns:p14="http://schemas.microsoft.com/office/powerpoint/2010/main" val="25216240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p:cNvSpPr/>
          <p:nvPr/>
        </p:nvSpPr>
        <p:spPr>
          <a:xfrm>
            <a:off x="964828"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7" name="Rectangle 76"/>
          <p:cNvSpPr/>
          <p:nvPr/>
        </p:nvSpPr>
        <p:spPr>
          <a:xfrm>
            <a:off x="1556498"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8" name="Rectangle 77"/>
          <p:cNvSpPr/>
          <p:nvPr/>
        </p:nvSpPr>
        <p:spPr>
          <a:xfrm>
            <a:off x="1260663"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 name="Rectangle 34"/>
          <p:cNvSpPr/>
          <p:nvPr/>
        </p:nvSpPr>
        <p:spPr>
          <a:xfrm>
            <a:off x="816910"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 name="Rectangle 35"/>
          <p:cNvSpPr/>
          <p:nvPr/>
        </p:nvSpPr>
        <p:spPr>
          <a:xfrm>
            <a:off x="1112745"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 name="Rectangle 36"/>
          <p:cNvSpPr/>
          <p:nvPr/>
        </p:nvSpPr>
        <p:spPr>
          <a:xfrm>
            <a:off x="1408580"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 name="Rectangle 37"/>
          <p:cNvSpPr/>
          <p:nvPr/>
        </p:nvSpPr>
        <p:spPr>
          <a:xfrm>
            <a:off x="1704416"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 name="Rectangle 38"/>
          <p:cNvSpPr/>
          <p:nvPr/>
        </p:nvSpPr>
        <p:spPr>
          <a:xfrm>
            <a:off x="2296086"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 name="Rectangle 39"/>
          <p:cNvSpPr/>
          <p:nvPr/>
        </p:nvSpPr>
        <p:spPr>
          <a:xfrm>
            <a:off x="2591922"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 name="Rectangle 40"/>
          <p:cNvSpPr/>
          <p:nvPr/>
        </p:nvSpPr>
        <p:spPr>
          <a:xfrm>
            <a:off x="2000251"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 name="Rectangle 41"/>
          <p:cNvSpPr/>
          <p:nvPr/>
        </p:nvSpPr>
        <p:spPr>
          <a:xfrm>
            <a:off x="2887757"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4" name="Rectangle 123"/>
          <p:cNvSpPr/>
          <p:nvPr/>
        </p:nvSpPr>
        <p:spPr>
          <a:xfrm>
            <a:off x="3183592"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5" name="Rectangle 124"/>
          <p:cNvSpPr/>
          <p:nvPr/>
        </p:nvSpPr>
        <p:spPr>
          <a:xfrm>
            <a:off x="3479428"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6" name="Rectangle 125"/>
          <p:cNvSpPr/>
          <p:nvPr/>
        </p:nvSpPr>
        <p:spPr>
          <a:xfrm>
            <a:off x="3775263"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7" name="Rectangle 126"/>
          <p:cNvSpPr/>
          <p:nvPr/>
        </p:nvSpPr>
        <p:spPr>
          <a:xfrm>
            <a:off x="4071098"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8" name="Rectangle 127"/>
          <p:cNvSpPr/>
          <p:nvPr/>
        </p:nvSpPr>
        <p:spPr>
          <a:xfrm>
            <a:off x="4662769"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9" name="Rectangle 128"/>
          <p:cNvSpPr/>
          <p:nvPr/>
        </p:nvSpPr>
        <p:spPr>
          <a:xfrm>
            <a:off x="5254439"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30" name="Rectangle 129"/>
          <p:cNvSpPr/>
          <p:nvPr/>
        </p:nvSpPr>
        <p:spPr>
          <a:xfrm>
            <a:off x="4366933"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3" name="Rectangle 152"/>
          <p:cNvSpPr/>
          <p:nvPr/>
        </p:nvSpPr>
        <p:spPr>
          <a:xfrm>
            <a:off x="3035675"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5" name="Rectangle 154"/>
          <p:cNvSpPr/>
          <p:nvPr/>
        </p:nvSpPr>
        <p:spPr>
          <a:xfrm>
            <a:off x="3923180"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6" name="Rectangle 155"/>
          <p:cNvSpPr/>
          <p:nvPr/>
        </p:nvSpPr>
        <p:spPr>
          <a:xfrm>
            <a:off x="3627345"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3" name="Rectangle 162"/>
          <p:cNvSpPr/>
          <p:nvPr/>
        </p:nvSpPr>
        <p:spPr>
          <a:xfrm>
            <a:off x="5106522"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4" name="Rectangle 163"/>
          <p:cNvSpPr/>
          <p:nvPr/>
        </p:nvSpPr>
        <p:spPr>
          <a:xfrm>
            <a:off x="4810686"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5" name="Rectangle 164"/>
          <p:cNvSpPr/>
          <p:nvPr/>
        </p:nvSpPr>
        <p:spPr>
          <a:xfrm>
            <a:off x="5402357" y="11715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 name="Rectangle 2"/>
          <p:cNvSpPr/>
          <p:nvPr/>
        </p:nvSpPr>
        <p:spPr>
          <a:xfrm rot="10800000">
            <a:off x="4810685"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 name="Rectangle 3"/>
          <p:cNvSpPr/>
          <p:nvPr/>
        </p:nvSpPr>
        <p:spPr>
          <a:xfrm rot="10800000">
            <a:off x="4219015"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1" name="Rectangle 140"/>
          <p:cNvSpPr/>
          <p:nvPr/>
        </p:nvSpPr>
        <p:spPr>
          <a:xfrm rot="10800000">
            <a:off x="3923180"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2" name="Rectangle 141"/>
          <p:cNvSpPr/>
          <p:nvPr/>
        </p:nvSpPr>
        <p:spPr>
          <a:xfrm rot="10800000">
            <a:off x="3627344"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9" name="Rectangle 148"/>
          <p:cNvSpPr/>
          <p:nvPr/>
        </p:nvSpPr>
        <p:spPr>
          <a:xfrm rot="10800000">
            <a:off x="2739838"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7" name="Rectangle 156"/>
          <p:cNvSpPr/>
          <p:nvPr/>
        </p:nvSpPr>
        <p:spPr>
          <a:xfrm rot="10800000">
            <a:off x="1556497" y="5438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8" name="Rectangle 157"/>
          <p:cNvSpPr/>
          <p:nvPr/>
        </p:nvSpPr>
        <p:spPr>
          <a:xfrm rot="10800000">
            <a:off x="1260662"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9" name="Rectangle 158"/>
          <p:cNvSpPr/>
          <p:nvPr/>
        </p:nvSpPr>
        <p:spPr>
          <a:xfrm rot="10800000">
            <a:off x="668991"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6" name="Rectangle 165"/>
          <p:cNvSpPr/>
          <p:nvPr/>
        </p:nvSpPr>
        <p:spPr>
          <a:xfrm rot="10800000">
            <a:off x="5402356" y="5438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7" name="Rectangle 166"/>
          <p:cNvSpPr/>
          <p:nvPr/>
        </p:nvSpPr>
        <p:spPr>
          <a:xfrm>
            <a:off x="1112745"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8" name="Rectangle 167"/>
          <p:cNvSpPr/>
          <p:nvPr/>
        </p:nvSpPr>
        <p:spPr>
          <a:xfrm>
            <a:off x="1704416"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0" name="Rectangle 169"/>
          <p:cNvSpPr/>
          <p:nvPr/>
        </p:nvSpPr>
        <p:spPr>
          <a:xfrm>
            <a:off x="964828" y="1781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5" name="Rectangle 174"/>
          <p:cNvSpPr/>
          <p:nvPr/>
        </p:nvSpPr>
        <p:spPr>
          <a:xfrm>
            <a:off x="2887757"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6" name="Rectangle 175"/>
          <p:cNvSpPr/>
          <p:nvPr/>
        </p:nvSpPr>
        <p:spPr>
          <a:xfrm>
            <a:off x="2591922"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7" name="Rectangle 176"/>
          <p:cNvSpPr/>
          <p:nvPr/>
        </p:nvSpPr>
        <p:spPr>
          <a:xfrm>
            <a:off x="1852333"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2" name="Rectangle 181"/>
          <p:cNvSpPr/>
          <p:nvPr/>
        </p:nvSpPr>
        <p:spPr>
          <a:xfrm>
            <a:off x="3479428"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4" name="Rectangle 183"/>
          <p:cNvSpPr/>
          <p:nvPr/>
        </p:nvSpPr>
        <p:spPr>
          <a:xfrm>
            <a:off x="3775263"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6" name="Rectangle 185"/>
          <p:cNvSpPr/>
          <p:nvPr/>
        </p:nvSpPr>
        <p:spPr>
          <a:xfrm>
            <a:off x="3331510"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8" name="Rectangle 187"/>
          <p:cNvSpPr/>
          <p:nvPr/>
        </p:nvSpPr>
        <p:spPr>
          <a:xfrm>
            <a:off x="3627345"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1" name="Rectangle 190"/>
          <p:cNvSpPr/>
          <p:nvPr/>
        </p:nvSpPr>
        <p:spPr>
          <a:xfrm>
            <a:off x="5254439"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7" name="Rectangle 196"/>
          <p:cNvSpPr/>
          <p:nvPr/>
        </p:nvSpPr>
        <p:spPr>
          <a:xfrm>
            <a:off x="668992"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8" name="Rectangle 197"/>
          <p:cNvSpPr/>
          <p:nvPr/>
        </p:nvSpPr>
        <p:spPr>
          <a:xfrm>
            <a:off x="5402357" y="17811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9" name="Rectangle 198"/>
          <p:cNvSpPr/>
          <p:nvPr/>
        </p:nvSpPr>
        <p:spPr>
          <a:xfrm>
            <a:off x="5550275" y="20859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0" name="Rectangle 199"/>
          <p:cNvSpPr/>
          <p:nvPr/>
        </p:nvSpPr>
        <p:spPr>
          <a:xfrm>
            <a:off x="816910"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3" name="Rectangle 202"/>
          <p:cNvSpPr/>
          <p:nvPr/>
        </p:nvSpPr>
        <p:spPr>
          <a:xfrm>
            <a:off x="1408580"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5" name="Rectangle 204"/>
          <p:cNvSpPr/>
          <p:nvPr/>
        </p:nvSpPr>
        <p:spPr>
          <a:xfrm>
            <a:off x="1556498"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6" name="Rectangle 205"/>
          <p:cNvSpPr/>
          <p:nvPr/>
        </p:nvSpPr>
        <p:spPr>
          <a:xfrm>
            <a:off x="1260663"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7" name="Rectangle 206"/>
          <p:cNvSpPr/>
          <p:nvPr/>
        </p:nvSpPr>
        <p:spPr>
          <a:xfrm>
            <a:off x="2000251"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8" name="Rectangle 207"/>
          <p:cNvSpPr/>
          <p:nvPr/>
        </p:nvSpPr>
        <p:spPr>
          <a:xfrm>
            <a:off x="2296086"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6" name="Rectangle 215"/>
          <p:cNvSpPr/>
          <p:nvPr/>
        </p:nvSpPr>
        <p:spPr>
          <a:xfrm>
            <a:off x="3479428"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8" name="Rectangle 217"/>
          <p:cNvSpPr/>
          <p:nvPr/>
        </p:nvSpPr>
        <p:spPr>
          <a:xfrm>
            <a:off x="3775263"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9" name="Rectangle 218"/>
          <p:cNvSpPr/>
          <p:nvPr/>
        </p:nvSpPr>
        <p:spPr>
          <a:xfrm>
            <a:off x="3035675"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0" name="Rectangle 219"/>
          <p:cNvSpPr/>
          <p:nvPr/>
        </p:nvSpPr>
        <p:spPr>
          <a:xfrm>
            <a:off x="3331510"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2" name="Rectangle 221"/>
          <p:cNvSpPr/>
          <p:nvPr/>
        </p:nvSpPr>
        <p:spPr>
          <a:xfrm>
            <a:off x="3627345"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3" name="Rectangle 222"/>
          <p:cNvSpPr/>
          <p:nvPr/>
        </p:nvSpPr>
        <p:spPr>
          <a:xfrm>
            <a:off x="4366933" y="2695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5" name="Rectangle 224"/>
          <p:cNvSpPr/>
          <p:nvPr/>
        </p:nvSpPr>
        <p:spPr>
          <a:xfrm>
            <a:off x="5254439"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6" name="Rectangle 225"/>
          <p:cNvSpPr/>
          <p:nvPr/>
        </p:nvSpPr>
        <p:spPr>
          <a:xfrm>
            <a:off x="4958604"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7" name="Rectangle 226"/>
          <p:cNvSpPr/>
          <p:nvPr/>
        </p:nvSpPr>
        <p:spPr>
          <a:xfrm>
            <a:off x="4219016"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8" name="Rectangle 227"/>
          <p:cNvSpPr/>
          <p:nvPr/>
        </p:nvSpPr>
        <p:spPr>
          <a:xfrm>
            <a:off x="4514851"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9" name="Rectangle 228"/>
          <p:cNvSpPr/>
          <p:nvPr/>
        </p:nvSpPr>
        <p:spPr>
          <a:xfrm>
            <a:off x="5106522"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0" name="Rectangle 229"/>
          <p:cNvSpPr/>
          <p:nvPr/>
        </p:nvSpPr>
        <p:spPr>
          <a:xfrm>
            <a:off x="4810686"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1" name="Rectangle 230"/>
          <p:cNvSpPr/>
          <p:nvPr/>
        </p:nvSpPr>
        <p:spPr>
          <a:xfrm>
            <a:off x="668992"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2" name="Rectangle 231"/>
          <p:cNvSpPr/>
          <p:nvPr/>
        </p:nvSpPr>
        <p:spPr>
          <a:xfrm>
            <a:off x="5402357" y="2390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3" name="Rectangle 232"/>
          <p:cNvSpPr/>
          <p:nvPr/>
        </p:nvSpPr>
        <p:spPr>
          <a:xfrm>
            <a:off x="5550275" y="26955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4" name="Rectangle 233"/>
          <p:cNvSpPr/>
          <p:nvPr/>
        </p:nvSpPr>
        <p:spPr>
          <a:xfrm>
            <a:off x="816910"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5" name="Rectangle 234"/>
          <p:cNvSpPr/>
          <p:nvPr/>
        </p:nvSpPr>
        <p:spPr>
          <a:xfrm rot="10800000">
            <a:off x="4958603"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6" name="Rectangle 235"/>
          <p:cNvSpPr/>
          <p:nvPr/>
        </p:nvSpPr>
        <p:spPr>
          <a:xfrm rot="10800000">
            <a:off x="4366933"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7" name="Rectangle 236"/>
          <p:cNvSpPr/>
          <p:nvPr/>
        </p:nvSpPr>
        <p:spPr>
          <a:xfrm rot="10800000">
            <a:off x="4662768"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9" name="Rectangle 238"/>
          <p:cNvSpPr/>
          <p:nvPr/>
        </p:nvSpPr>
        <p:spPr>
          <a:xfrm rot="10800000">
            <a:off x="3775262"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1" name="Rectangle 240"/>
          <p:cNvSpPr/>
          <p:nvPr/>
        </p:nvSpPr>
        <p:spPr>
          <a:xfrm rot="10800000">
            <a:off x="3479427"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2" name="Rectangle 241"/>
          <p:cNvSpPr/>
          <p:nvPr/>
        </p:nvSpPr>
        <p:spPr>
          <a:xfrm rot="10800000">
            <a:off x="2887756"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3" name="Rectangle 242"/>
          <p:cNvSpPr/>
          <p:nvPr/>
        </p:nvSpPr>
        <p:spPr>
          <a:xfrm rot="10800000">
            <a:off x="2591921"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5" name="Rectangle 244"/>
          <p:cNvSpPr/>
          <p:nvPr/>
        </p:nvSpPr>
        <p:spPr>
          <a:xfrm rot="10800000">
            <a:off x="2296085"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8" name="Rectangle 247"/>
          <p:cNvSpPr/>
          <p:nvPr/>
        </p:nvSpPr>
        <p:spPr>
          <a:xfrm rot="10800000">
            <a:off x="816909"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9" name="Rectangle 248"/>
          <p:cNvSpPr/>
          <p:nvPr/>
        </p:nvSpPr>
        <p:spPr>
          <a:xfrm rot="10800000">
            <a:off x="1112744"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1" name="Rectangle 250"/>
          <p:cNvSpPr/>
          <p:nvPr/>
        </p:nvSpPr>
        <p:spPr>
          <a:xfrm rot="10800000">
            <a:off x="5550274" y="57435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5" name="Rectangle 254"/>
          <p:cNvSpPr/>
          <p:nvPr/>
        </p:nvSpPr>
        <p:spPr>
          <a:xfrm>
            <a:off x="1112745"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6" name="Rectangle 255"/>
          <p:cNvSpPr/>
          <p:nvPr/>
        </p:nvSpPr>
        <p:spPr>
          <a:xfrm>
            <a:off x="1704416"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7" name="Rectangle 256"/>
          <p:cNvSpPr/>
          <p:nvPr/>
        </p:nvSpPr>
        <p:spPr>
          <a:xfrm>
            <a:off x="1408580"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9" name="Rectangle 258"/>
          <p:cNvSpPr/>
          <p:nvPr/>
        </p:nvSpPr>
        <p:spPr>
          <a:xfrm>
            <a:off x="2296086"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1" name="Rectangle 260"/>
          <p:cNvSpPr/>
          <p:nvPr/>
        </p:nvSpPr>
        <p:spPr>
          <a:xfrm>
            <a:off x="2591922"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3" name="Rectangle 262"/>
          <p:cNvSpPr/>
          <p:nvPr/>
        </p:nvSpPr>
        <p:spPr>
          <a:xfrm>
            <a:off x="3479428"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5" name="Rectangle 264"/>
          <p:cNvSpPr/>
          <p:nvPr/>
        </p:nvSpPr>
        <p:spPr>
          <a:xfrm>
            <a:off x="3775263"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6" name="Rectangle 265"/>
          <p:cNvSpPr/>
          <p:nvPr/>
        </p:nvSpPr>
        <p:spPr>
          <a:xfrm>
            <a:off x="4366933"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7" name="Rectangle 266"/>
          <p:cNvSpPr/>
          <p:nvPr/>
        </p:nvSpPr>
        <p:spPr>
          <a:xfrm>
            <a:off x="4662769"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8" name="Rectangle 267"/>
          <p:cNvSpPr/>
          <p:nvPr/>
        </p:nvSpPr>
        <p:spPr>
          <a:xfrm>
            <a:off x="5254439"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9" name="Rectangle 268"/>
          <p:cNvSpPr/>
          <p:nvPr/>
        </p:nvSpPr>
        <p:spPr>
          <a:xfrm>
            <a:off x="4958604"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0" name="Rectangle 269"/>
          <p:cNvSpPr/>
          <p:nvPr/>
        </p:nvSpPr>
        <p:spPr>
          <a:xfrm>
            <a:off x="5550275" y="1476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1" name="Rectangle 270"/>
          <p:cNvSpPr/>
          <p:nvPr/>
        </p:nvSpPr>
        <p:spPr>
          <a:xfrm>
            <a:off x="816910"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2" name="Rectangle 271"/>
          <p:cNvSpPr/>
          <p:nvPr/>
        </p:nvSpPr>
        <p:spPr>
          <a:xfrm rot="10800000">
            <a:off x="4958603"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5" name="Rectangle 274"/>
          <p:cNvSpPr/>
          <p:nvPr/>
        </p:nvSpPr>
        <p:spPr>
          <a:xfrm rot="10800000">
            <a:off x="4071097"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8" name="Rectangle 277"/>
          <p:cNvSpPr/>
          <p:nvPr/>
        </p:nvSpPr>
        <p:spPr>
          <a:xfrm rot="10800000">
            <a:off x="3479427"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0" name="Rectangle 279"/>
          <p:cNvSpPr/>
          <p:nvPr/>
        </p:nvSpPr>
        <p:spPr>
          <a:xfrm rot="10800000">
            <a:off x="2591921"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1" name="Rectangle 280"/>
          <p:cNvSpPr/>
          <p:nvPr/>
        </p:nvSpPr>
        <p:spPr>
          <a:xfrm rot="10800000">
            <a:off x="2000250"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3" name="Rectangle 282"/>
          <p:cNvSpPr/>
          <p:nvPr/>
        </p:nvSpPr>
        <p:spPr>
          <a:xfrm rot="10800000">
            <a:off x="1704415"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4" name="Rectangle 283"/>
          <p:cNvSpPr/>
          <p:nvPr/>
        </p:nvSpPr>
        <p:spPr>
          <a:xfrm rot="10800000">
            <a:off x="1408580"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6" name="Rectangle 285"/>
          <p:cNvSpPr/>
          <p:nvPr/>
        </p:nvSpPr>
        <p:spPr>
          <a:xfrm rot="10800000">
            <a:off x="1112744"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7" name="Rectangle 286"/>
          <p:cNvSpPr/>
          <p:nvPr/>
        </p:nvSpPr>
        <p:spPr>
          <a:xfrm rot="10800000">
            <a:off x="5254438"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8" name="Rectangle 287"/>
          <p:cNvSpPr/>
          <p:nvPr/>
        </p:nvSpPr>
        <p:spPr>
          <a:xfrm rot="10800000">
            <a:off x="5550274" y="51339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0" name="Rectangle 289"/>
          <p:cNvSpPr/>
          <p:nvPr/>
        </p:nvSpPr>
        <p:spPr>
          <a:xfrm rot="10800000">
            <a:off x="4810686"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1" name="Rectangle 290"/>
          <p:cNvSpPr/>
          <p:nvPr/>
        </p:nvSpPr>
        <p:spPr>
          <a:xfrm rot="10800000">
            <a:off x="4219016"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5" name="Rectangle 294"/>
          <p:cNvSpPr/>
          <p:nvPr/>
        </p:nvSpPr>
        <p:spPr>
          <a:xfrm rot="10800000">
            <a:off x="3035675"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6" name="Rectangle 295"/>
          <p:cNvSpPr/>
          <p:nvPr/>
        </p:nvSpPr>
        <p:spPr>
          <a:xfrm rot="10800000">
            <a:off x="3331510"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8" name="Rectangle 297"/>
          <p:cNvSpPr/>
          <p:nvPr/>
        </p:nvSpPr>
        <p:spPr>
          <a:xfrm rot="10800000">
            <a:off x="2444004"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9" name="Rectangle 298"/>
          <p:cNvSpPr/>
          <p:nvPr/>
        </p:nvSpPr>
        <p:spPr>
          <a:xfrm rot="10800000">
            <a:off x="1852333"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0" name="Rectangle 299"/>
          <p:cNvSpPr/>
          <p:nvPr/>
        </p:nvSpPr>
        <p:spPr>
          <a:xfrm rot="10800000">
            <a:off x="2148169"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1" name="Rectangle 300"/>
          <p:cNvSpPr/>
          <p:nvPr/>
        </p:nvSpPr>
        <p:spPr>
          <a:xfrm rot="10800000">
            <a:off x="1556498"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2" name="Rectangle 301"/>
          <p:cNvSpPr/>
          <p:nvPr/>
        </p:nvSpPr>
        <p:spPr>
          <a:xfrm rot="10800000">
            <a:off x="1260663"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3" name="Rectangle 302"/>
          <p:cNvSpPr/>
          <p:nvPr/>
        </p:nvSpPr>
        <p:spPr>
          <a:xfrm rot="10800000">
            <a:off x="668992"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5" name="Rectangle 304"/>
          <p:cNvSpPr/>
          <p:nvPr/>
        </p:nvSpPr>
        <p:spPr>
          <a:xfrm rot="10800000">
            <a:off x="5402356" y="48291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6" name="Rectangle 305"/>
          <p:cNvSpPr/>
          <p:nvPr/>
        </p:nvSpPr>
        <p:spPr>
          <a:xfrm rot="10800000">
            <a:off x="5106522"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9" name="Rectangle 308"/>
          <p:cNvSpPr/>
          <p:nvPr/>
        </p:nvSpPr>
        <p:spPr>
          <a:xfrm rot="10800000">
            <a:off x="4366933"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0" name="Rectangle 309"/>
          <p:cNvSpPr/>
          <p:nvPr/>
        </p:nvSpPr>
        <p:spPr>
          <a:xfrm rot="10800000">
            <a:off x="4662768"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6" name="Rectangle 315"/>
          <p:cNvSpPr/>
          <p:nvPr/>
        </p:nvSpPr>
        <p:spPr>
          <a:xfrm rot="10800000">
            <a:off x="2591921"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8" name="Rectangle 317"/>
          <p:cNvSpPr/>
          <p:nvPr/>
        </p:nvSpPr>
        <p:spPr>
          <a:xfrm rot="10800000">
            <a:off x="2296085"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9" name="Rectangle 318"/>
          <p:cNvSpPr/>
          <p:nvPr/>
        </p:nvSpPr>
        <p:spPr>
          <a:xfrm rot="10800000">
            <a:off x="1704415"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0" name="Rectangle 319"/>
          <p:cNvSpPr/>
          <p:nvPr/>
        </p:nvSpPr>
        <p:spPr>
          <a:xfrm rot="10800000">
            <a:off x="1408580"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1" name="Rectangle 320"/>
          <p:cNvSpPr/>
          <p:nvPr/>
        </p:nvSpPr>
        <p:spPr>
          <a:xfrm rot="10800000">
            <a:off x="816909"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4" name="Rectangle 323"/>
          <p:cNvSpPr/>
          <p:nvPr/>
        </p:nvSpPr>
        <p:spPr>
          <a:xfrm rot="10800000">
            <a:off x="5550274" y="4524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8" name="Rectangle 327"/>
          <p:cNvSpPr/>
          <p:nvPr/>
        </p:nvSpPr>
        <p:spPr>
          <a:xfrm rot="10800000">
            <a:off x="4514850"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2" name="Rectangle 331"/>
          <p:cNvSpPr/>
          <p:nvPr/>
        </p:nvSpPr>
        <p:spPr>
          <a:xfrm rot="10800000">
            <a:off x="3331509"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3" name="Rectangle 332"/>
          <p:cNvSpPr/>
          <p:nvPr/>
        </p:nvSpPr>
        <p:spPr>
          <a:xfrm rot="10800000">
            <a:off x="2739838"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6" name="Rectangle 335"/>
          <p:cNvSpPr/>
          <p:nvPr/>
        </p:nvSpPr>
        <p:spPr>
          <a:xfrm rot="10800000">
            <a:off x="2148168"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7" name="Rectangle 336"/>
          <p:cNvSpPr/>
          <p:nvPr/>
        </p:nvSpPr>
        <p:spPr>
          <a:xfrm rot="10800000">
            <a:off x="1556497"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9" name="Rectangle 338"/>
          <p:cNvSpPr/>
          <p:nvPr/>
        </p:nvSpPr>
        <p:spPr>
          <a:xfrm rot="10800000">
            <a:off x="668991"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0" name="Rectangle 339"/>
          <p:cNvSpPr/>
          <p:nvPr/>
        </p:nvSpPr>
        <p:spPr>
          <a:xfrm rot="10800000">
            <a:off x="964827"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1" name="Rectangle 340"/>
          <p:cNvSpPr/>
          <p:nvPr/>
        </p:nvSpPr>
        <p:spPr>
          <a:xfrm rot="10800000">
            <a:off x="5402356" y="42195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2" name="Rectangle 341"/>
          <p:cNvSpPr/>
          <p:nvPr/>
        </p:nvSpPr>
        <p:spPr>
          <a:xfrm rot="10800000">
            <a:off x="5106521"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4" name="Rectangle 343"/>
          <p:cNvSpPr/>
          <p:nvPr/>
        </p:nvSpPr>
        <p:spPr>
          <a:xfrm>
            <a:off x="1112745"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9" name="Rectangle 348"/>
          <p:cNvSpPr/>
          <p:nvPr/>
        </p:nvSpPr>
        <p:spPr>
          <a:xfrm>
            <a:off x="1260663"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0" name="Rectangle 349"/>
          <p:cNvSpPr/>
          <p:nvPr/>
        </p:nvSpPr>
        <p:spPr>
          <a:xfrm>
            <a:off x="2000251"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2" name="Rectangle 351"/>
          <p:cNvSpPr/>
          <p:nvPr/>
        </p:nvSpPr>
        <p:spPr>
          <a:xfrm>
            <a:off x="2887757"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5" name="Rectangle 354"/>
          <p:cNvSpPr/>
          <p:nvPr/>
        </p:nvSpPr>
        <p:spPr>
          <a:xfrm>
            <a:off x="2148169"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7" name="Rectangle 356"/>
          <p:cNvSpPr/>
          <p:nvPr/>
        </p:nvSpPr>
        <p:spPr>
          <a:xfrm>
            <a:off x="2444004"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8" name="Rectangle 357"/>
          <p:cNvSpPr/>
          <p:nvPr/>
        </p:nvSpPr>
        <p:spPr>
          <a:xfrm>
            <a:off x="3183592"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0" name="Rectangle 359"/>
          <p:cNvSpPr/>
          <p:nvPr/>
        </p:nvSpPr>
        <p:spPr>
          <a:xfrm>
            <a:off x="4071098"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3" name="Rectangle 362"/>
          <p:cNvSpPr/>
          <p:nvPr/>
        </p:nvSpPr>
        <p:spPr>
          <a:xfrm>
            <a:off x="3331510"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4" name="Rectangle 363"/>
          <p:cNvSpPr/>
          <p:nvPr/>
        </p:nvSpPr>
        <p:spPr>
          <a:xfrm>
            <a:off x="3923180"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5" name="Rectangle 364"/>
          <p:cNvSpPr/>
          <p:nvPr/>
        </p:nvSpPr>
        <p:spPr>
          <a:xfrm>
            <a:off x="3627345"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6" name="Rectangle 365"/>
          <p:cNvSpPr/>
          <p:nvPr/>
        </p:nvSpPr>
        <p:spPr>
          <a:xfrm>
            <a:off x="4366933"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7" name="Rectangle 366"/>
          <p:cNvSpPr/>
          <p:nvPr/>
        </p:nvSpPr>
        <p:spPr>
          <a:xfrm>
            <a:off x="4662769"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8" name="Rectangle 367"/>
          <p:cNvSpPr/>
          <p:nvPr/>
        </p:nvSpPr>
        <p:spPr>
          <a:xfrm>
            <a:off x="5254439"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9" name="Rectangle 368"/>
          <p:cNvSpPr/>
          <p:nvPr/>
        </p:nvSpPr>
        <p:spPr>
          <a:xfrm>
            <a:off x="4958604"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0" name="Rectangle 369"/>
          <p:cNvSpPr/>
          <p:nvPr/>
        </p:nvSpPr>
        <p:spPr>
          <a:xfrm>
            <a:off x="4219016"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2" name="Rectangle 371"/>
          <p:cNvSpPr/>
          <p:nvPr/>
        </p:nvSpPr>
        <p:spPr>
          <a:xfrm>
            <a:off x="5106522"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3" name="Rectangle 372"/>
          <p:cNvSpPr/>
          <p:nvPr/>
        </p:nvSpPr>
        <p:spPr>
          <a:xfrm>
            <a:off x="4810686"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4" name="Rectangle 373"/>
          <p:cNvSpPr/>
          <p:nvPr/>
        </p:nvSpPr>
        <p:spPr>
          <a:xfrm>
            <a:off x="668992"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5" name="Rectangle 374"/>
          <p:cNvSpPr/>
          <p:nvPr/>
        </p:nvSpPr>
        <p:spPr>
          <a:xfrm>
            <a:off x="5402357" y="30003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6" name="Rectangle 375"/>
          <p:cNvSpPr/>
          <p:nvPr/>
        </p:nvSpPr>
        <p:spPr>
          <a:xfrm>
            <a:off x="5550275" y="33051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0" name="Rectangle 379"/>
          <p:cNvSpPr/>
          <p:nvPr/>
        </p:nvSpPr>
        <p:spPr>
          <a:xfrm rot="10800000">
            <a:off x="4662768"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6" name="Rectangle 385"/>
          <p:cNvSpPr/>
          <p:nvPr/>
        </p:nvSpPr>
        <p:spPr>
          <a:xfrm rot="10800000">
            <a:off x="2591921" y="3914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7" name="Rectangle 386"/>
          <p:cNvSpPr/>
          <p:nvPr/>
        </p:nvSpPr>
        <p:spPr>
          <a:xfrm rot="10800000">
            <a:off x="2000250" y="3914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1" name="Rectangle 390"/>
          <p:cNvSpPr/>
          <p:nvPr/>
        </p:nvSpPr>
        <p:spPr>
          <a:xfrm rot="10800000">
            <a:off x="816909"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4" name="Rectangle 393"/>
          <p:cNvSpPr/>
          <p:nvPr/>
        </p:nvSpPr>
        <p:spPr>
          <a:xfrm rot="10800000">
            <a:off x="5550274" y="3914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0" name="Rectangle 429"/>
          <p:cNvSpPr/>
          <p:nvPr/>
        </p:nvSpPr>
        <p:spPr>
          <a:xfrm rot="10800000">
            <a:off x="4810686"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5" name="Rectangle 434"/>
          <p:cNvSpPr/>
          <p:nvPr/>
        </p:nvSpPr>
        <p:spPr>
          <a:xfrm rot="10800000">
            <a:off x="3035675"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7" name="Rectangle 436"/>
          <p:cNvSpPr/>
          <p:nvPr/>
        </p:nvSpPr>
        <p:spPr>
          <a:xfrm rot="10800000">
            <a:off x="2739839"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1" name="Rectangle 440"/>
          <p:cNvSpPr/>
          <p:nvPr/>
        </p:nvSpPr>
        <p:spPr>
          <a:xfrm rot="10800000">
            <a:off x="1556498"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2" name="Rectangle 441"/>
          <p:cNvSpPr/>
          <p:nvPr/>
        </p:nvSpPr>
        <p:spPr>
          <a:xfrm rot="10800000">
            <a:off x="1260663"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3" name="Rectangle 442"/>
          <p:cNvSpPr/>
          <p:nvPr/>
        </p:nvSpPr>
        <p:spPr>
          <a:xfrm rot="10800000">
            <a:off x="668992"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4" name="Rectangle 443"/>
          <p:cNvSpPr/>
          <p:nvPr/>
        </p:nvSpPr>
        <p:spPr>
          <a:xfrm rot="10800000">
            <a:off x="964828"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6" name="Rectangle 445"/>
          <p:cNvSpPr/>
          <p:nvPr/>
        </p:nvSpPr>
        <p:spPr>
          <a:xfrm rot="10800000">
            <a:off x="5402356" y="36099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8" name="Rectangle 337"/>
          <p:cNvSpPr/>
          <p:nvPr/>
        </p:nvSpPr>
        <p:spPr>
          <a:xfrm rot="10800000">
            <a:off x="1260662"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5" name="Rectangle 334"/>
          <p:cNvSpPr/>
          <p:nvPr/>
        </p:nvSpPr>
        <p:spPr>
          <a:xfrm rot="10800000">
            <a:off x="1852333"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7" name="Rectangle 316"/>
          <p:cNvSpPr/>
          <p:nvPr/>
        </p:nvSpPr>
        <p:spPr>
          <a:xfrm rot="10800000">
            <a:off x="2000250"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4" name="Rectangle 303"/>
          <p:cNvSpPr/>
          <p:nvPr/>
        </p:nvSpPr>
        <p:spPr>
          <a:xfrm rot="10800000">
            <a:off x="964828" y="4829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5" name="Rectangle 284"/>
          <p:cNvSpPr/>
          <p:nvPr/>
        </p:nvSpPr>
        <p:spPr>
          <a:xfrm rot="10800000">
            <a:off x="816909"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0" name="Rectangle 159"/>
          <p:cNvSpPr/>
          <p:nvPr/>
        </p:nvSpPr>
        <p:spPr>
          <a:xfrm rot="10800000">
            <a:off x="964827" y="5438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4" name="Rectangle 193"/>
          <p:cNvSpPr/>
          <p:nvPr/>
        </p:nvSpPr>
        <p:spPr>
          <a:xfrm>
            <a:off x="4514851"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5" name="Rectangle 194"/>
          <p:cNvSpPr/>
          <p:nvPr/>
        </p:nvSpPr>
        <p:spPr>
          <a:xfrm>
            <a:off x="5106522"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6" name="Rectangle 195"/>
          <p:cNvSpPr/>
          <p:nvPr/>
        </p:nvSpPr>
        <p:spPr>
          <a:xfrm>
            <a:off x="4810686"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9" name="Rectangle 188"/>
          <p:cNvSpPr/>
          <p:nvPr/>
        </p:nvSpPr>
        <p:spPr>
          <a:xfrm>
            <a:off x="4366933"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2" name="Rectangle 191"/>
          <p:cNvSpPr/>
          <p:nvPr/>
        </p:nvSpPr>
        <p:spPr>
          <a:xfrm>
            <a:off x="4958604"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7" name="Rectangle 216"/>
          <p:cNvSpPr/>
          <p:nvPr/>
        </p:nvSpPr>
        <p:spPr>
          <a:xfrm>
            <a:off x="4071098" y="2695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5" name="Rectangle 144"/>
          <p:cNvSpPr/>
          <p:nvPr/>
        </p:nvSpPr>
        <p:spPr>
          <a:xfrm>
            <a:off x="1852333"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1" name="Rectangle 150"/>
          <p:cNvSpPr/>
          <p:nvPr/>
        </p:nvSpPr>
        <p:spPr>
          <a:xfrm rot="10800000">
            <a:off x="1852333" y="5438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2" name="Rectangle 281"/>
          <p:cNvSpPr/>
          <p:nvPr/>
        </p:nvSpPr>
        <p:spPr>
          <a:xfrm rot="10800000">
            <a:off x="2296085" y="5133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6" name="Rectangle 245"/>
          <p:cNvSpPr/>
          <p:nvPr/>
        </p:nvSpPr>
        <p:spPr>
          <a:xfrm rot="10800000">
            <a:off x="1704415"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2" name="Rectangle 151"/>
          <p:cNvSpPr/>
          <p:nvPr/>
        </p:nvSpPr>
        <p:spPr>
          <a:xfrm rot="10800000">
            <a:off x="2148168"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0" name="Rectangle 149"/>
          <p:cNvSpPr/>
          <p:nvPr/>
        </p:nvSpPr>
        <p:spPr>
          <a:xfrm rot="10800000">
            <a:off x="2444003" y="5438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4" name="Rectangle 243"/>
          <p:cNvSpPr/>
          <p:nvPr/>
        </p:nvSpPr>
        <p:spPr>
          <a:xfrm rot="10800000">
            <a:off x="2000250"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1" name="Rectangle 160"/>
          <p:cNvSpPr/>
          <p:nvPr/>
        </p:nvSpPr>
        <p:spPr>
          <a:xfrm>
            <a:off x="4219016"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4" name="Rectangle 263"/>
          <p:cNvSpPr/>
          <p:nvPr/>
        </p:nvSpPr>
        <p:spPr>
          <a:xfrm>
            <a:off x="4071098" y="1476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4" name="Rectangle 223"/>
          <p:cNvSpPr/>
          <p:nvPr/>
        </p:nvSpPr>
        <p:spPr>
          <a:xfrm>
            <a:off x="4662769"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1" name="Rectangle 370"/>
          <p:cNvSpPr/>
          <p:nvPr/>
        </p:nvSpPr>
        <p:spPr>
          <a:xfrm>
            <a:off x="4514851"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8" name="Rectangle 237"/>
          <p:cNvSpPr/>
          <p:nvPr/>
        </p:nvSpPr>
        <p:spPr>
          <a:xfrm rot="10800000">
            <a:off x="4071097" y="5743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8" name="Rectangle 377"/>
          <p:cNvSpPr/>
          <p:nvPr/>
        </p:nvSpPr>
        <p:spPr>
          <a:xfrm rot="10800000">
            <a:off x="4958603"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6" name="Rectangle 325"/>
          <p:cNvSpPr/>
          <p:nvPr/>
        </p:nvSpPr>
        <p:spPr>
          <a:xfrm rot="10800000">
            <a:off x="4810685"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4" name="Rectangle 203"/>
          <p:cNvSpPr/>
          <p:nvPr/>
        </p:nvSpPr>
        <p:spPr>
          <a:xfrm>
            <a:off x="964828"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1" name="Rectangle 200"/>
          <p:cNvSpPr/>
          <p:nvPr/>
        </p:nvSpPr>
        <p:spPr>
          <a:xfrm>
            <a:off x="1112745" y="2695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7" name="Rectangle 346"/>
          <p:cNvSpPr/>
          <p:nvPr/>
        </p:nvSpPr>
        <p:spPr>
          <a:xfrm>
            <a:off x="964828" y="3000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7" name="Rectangle 376"/>
          <p:cNvSpPr/>
          <p:nvPr/>
        </p:nvSpPr>
        <p:spPr>
          <a:xfrm>
            <a:off x="816910"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3" name="Rectangle 392"/>
          <p:cNvSpPr/>
          <p:nvPr/>
        </p:nvSpPr>
        <p:spPr>
          <a:xfrm rot="10800000">
            <a:off x="5254438"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8" name="Rectangle 307"/>
          <p:cNvSpPr/>
          <p:nvPr/>
        </p:nvSpPr>
        <p:spPr>
          <a:xfrm rot="10800000">
            <a:off x="4958603"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3" name="Rectangle 322"/>
          <p:cNvSpPr/>
          <p:nvPr/>
        </p:nvSpPr>
        <p:spPr>
          <a:xfrm rot="10800000">
            <a:off x="5254440"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 name="Rectangle 1"/>
          <p:cNvSpPr/>
          <p:nvPr/>
        </p:nvSpPr>
        <p:spPr>
          <a:xfrm rot="10800000">
            <a:off x="5106521"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0" name="Rectangle 249"/>
          <p:cNvSpPr/>
          <p:nvPr/>
        </p:nvSpPr>
        <p:spPr>
          <a:xfrm rot="10800000">
            <a:off x="5254438"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2" name="Rectangle 291"/>
          <p:cNvSpPr/>
          <p:nvPr/>
        </p:nvSpPr>
        <p:spPr>
          <a:xfrm rot="10800000">
            <a:off x="4514851"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3" name="Rectangle 272"/>
          <p:cNvSpPr/>
          <p:nvPr/>
        </p:nvSpPr>
        <p:spPr>
          <a:xfrm rot="10800000">
            <a:off x="4366933"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4" name="Rectangle 273"/>
          <p:cNvSpPr/>
          <p:nvPr/>
        </p:nvSpPr>
        <p:spPr>
          <a:xfrm rot="10800000">
            <a:off x="4662768"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5" name="Rectangle 4"/>
          <p:cNvSpPr/>
          <p:nvPr/>
        </p:nvSpPr>
        <p:spPr>
          <a:xfrm rot="10800000">
            <a:off x="4514850"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3" name="Rectangle 292"/>
          <p:cNvSpPr/>
          <p:nvPr/>
        </p:nvSpPr>
        <p:spPr>
          <a:xfrm rot="10800000">
            <a:off x="3923180"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4" name="Rectangle 293"/>
          <p:cNvSpPr/>
          <p:nvPr/>
        </p:nvSpPr>
        <p:spPr>
          <a:xfrm rot="10800000">
            <a:off x="3627345"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6" name="Rectangle 275"/>
          <p:cNvSpPr/>
          <p:nvPr/>
        </p:nvSpPr>
        <p:spPr>
          <a:xfrm rot="10800000">
            <a:off x="3775262"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4" name="Rectangle 143"/>
          <p:cNvSpPr/>
          <p:nvPr/>
        </p:nvSpPr>
        <p:spPr>
          <a:xfrm rot="10800000">
            <a:off x="3331509"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9" name="Rectangle 448"/>
          <p:cNvSpPr/>
          <p:nvPr/>
        </p:nvSpPr>
        <p:spPr>
          <a:xfrm>
            <a:off x="4958604" y="86677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7" name="Rectangle 246"/>
          <p:cNvSpPr/>
          <p:nvPr/>
        </p:nvSpPr>
        <p:spPr>
          <a:xfrm rot="10800000">
            <a:off x="1408580"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52" name="TextBox 451"/>
          <p:cNvSpPr txBox="1"/>
          <p:nvPr/>
        </p:nvSpPr>
        <p:spPr>
          <a:xfrm>
            <a:off x="77322" y="5743576"/>
            <a:ext cx="636778" cy="267287"/>
          </a:xfrm>
          <a:prstGeom prst="rect">
            <a:avLst/>
          </a:prstGeom>
          <a:noFill/>
        </p:spPr>
        <p:txBody>
          <a:bodyPr wrap="none" lIns="89885" tIns="44943" rIns="89885" bIns="44943" rtlCol="0">
            <a:spAutoFit/>
          </a:bodyPr>
          <a:lstStyle/>
          <a:p>
            <a:r>
              <a:rPr lang="en-US" sz="1147" b="1" dirty="0"/>
              <a:t>Row 15</a:t>
            </a:r>
          </a:p>
        </p:txBody>
      </p:sp>
      <p:sp>
        <p:nvSpPr>
          <p:cNvPr id="453" name="TextBox 452"/>
          <p:cNvSpPr txBox="1"/>
          <p:nvPr/>
        </p:nvSpPr>
        <p:spPr>
          <a:xfrm>
            <a:off x="77322" y="5438776"/>
            <a:ext cx="636778" cy="267287"/>
          </a:xfrm>
          <a:prstGeom prst="rect">
            <a:avLst/>
          </a:prstGeom>
          <a:noFill/>
        </p:spPr>
        <p:txBody>
          <a:bodyPr wrap="none" lIns="89885" tIns="44943" rIns="89885" bIns="44943" rtlCol="0">
            <a:spAutoFit/>
          </a:bodyPr>
          <a:lstStyle/>
          <a:p>
            <a:r>
              <a:rPr lang="en-US" sz="1147" b="1" dirty="0"/>
              <a:t>Row 14</a:t>
            </a:r>
          </a:p>
        </p:txBody>
      </p:sp>
      <p:sp>
        <p:nvSpPr>
          <p:cNvPr id="454" name="TextBox 453"/>
          <p:cNvSpPr txBox="1"/>
          <p:nvPr/>
        </p:nvSpPr>
        <p:spPr>
          <a:xfrm>
            <a:off x="77322" y="5133976"/>
            <a:ext cx="636778" cy="267287"/>
          </a:xfrm>
          <a:prstGeom prst="rect">
            <a:avLst/>
          </a:prstGeom>
          <a:noFill/>
        </p:spPr>
        <p:txBody>
          <a:bodyPr wrap="none" lIns="89885" tIns="44943" rIns="89885" bIns="44943" rtlCol="0">
            <a:spAutoFit/>
          </a:bodyPr>
          <a:lstStyle/>
          <a:p>
            <a:r>
              <a:rPr lang="en-US" sz="1147" b="1" dirty="0"/>
              <a:t>Row 13</a:t>
            </a:r>
          </a:p>
        </p:txBody>
      </p:sp>
      <p:sp>
        <p:nvSpPr>
          <p:cNvPr id="455" name="TextBox 454"/>
          <p:cNvSpPr txBox="1"/>
          <p:nvPr/>
        </p:nvSpPr>
        <p:spPr>
          <a:xfrm>
            <a:off x="77322" y="4829176"/>
            <a:ext cx="636778" cy="267287"/>
          </a:xfrm>
          <a:prstGeom prst="rect">
            <a:avLst/>
          </a:prstGeom>
          <a:noFill/>
        </p:spPr>
        <p:txBody>
          <a:bodyPr wrap="none" lIns="89885" tIns="44943" rIns="89885" bIns="44943" rtlCol="0">
            <a:spAutoFit/>
          </a:bodyPr>
          <a:lstStyle/>
          <a:p>
            <a:r>
              <a:rPr lang="en-US" sz="1147" b="1" dirty="0"/>
              <a:t>Row 12</a:t>
            </a:r>
          </a:p>
        </p:txBody>
      </p:sp>
      <p:sp>
        <p:nvSpPr>
          <p:cNvPr id="456" name="TextBox 455"/>
          <p:cNvSpPr txBox="1"/>
          <p:nvPr/>
        </p:nvSpPr>
        <p:spPr>
          <a:xfrm>
            <a:off x="77322" y="4524376"/>
            <a:ext cx="636778" cy="267287"/>
          </a:xfrm>
          <a:prstGeom prst="rect">
            <a:avLst/>
          </a:prstGeom>
          <a:noFill/>
        </p:spPr>
        <p:txBody>
          <a:bodyPr wrap="none" lIns="89885" tIns="44943" rIns="89885" bIns="44943" rtlCol="0">
            <a:spAutoFit/>
          </a:bodyPr>
          <a:lstStyle/>
          <a:p>
            <a:r>
              <a:rPr lang="en-US" sz="1147" b="1" dirty="0"/>
              <a:t>Row 11</a:t>
            </a:r>
          </a:p>
        </p:txBody>
      </p:sp>
      <p:sp>
        <p:nvSpPr>
          <p:cNvPr id="457" name="TextBox 456"/>
          <p:cNvSpPr txBox="1"/>
          <p:nvPr/>
        </p:nvSpPr>
        <p:spPr>
          <a:xfrm>
            <a:off x="77322" y="4219576"/>
            <a:ext cx="636778" cy="267287"/>
          </a:xfrm>
          <a:prstGeom prst="rect">
            <a:avLst/>
          </a:prstGeom>
          <a:noFill/>
        </p:spPr>
        <p:txBody>
          <a:bodyPr wrap="none" lIns="89885" tIns="44943" rIns="89885" bIns="44943" rtlCol="0">
            <a:spAutoFit/>
          </a:bodyPr>
          <a:lstStyle/>
          <a:p>
            <a:r>
              <a:rPr lang="en-US" sz="1147" b="1" dirty="0"/>
              <a:t>Row 10</a:t>
            </a:r>
          </a:p>
        </p:txBody>
      </p:sp>
      <p:sp>
        <p:nvSpPr>
          <p:cNvPr id="458" name="TextBox 457"/>
          <p:cNvSpPr txBox="1"/>
          <p:nvPr/>
        </p:nvSpPr>
        <p:spPr>
          <a:xfrm>
            <a:off x="77321" y="3914776"/>
            <a:ext cx="561438" cy="267287"/>
          </a:xfrm>
          <a:prstGeom prst="rect">
            <a:avLst/>
          </a:prstGeom>
          <a:noFill/>
        </p:spPr>
        <p:txBody>
          <a:bodyPr wrap="none" lIns="89885" tIns="44943" rIns="89885" bIns="44943" rtlCol="0">
            <a:spAutoFit/>
          </a:bodyPr>
          <a:lstStyle/>
          <a:p>
            <a:r>
              <a:rPr lang="en-US" sz="1147" b="1" dirty="0"/>
              <a:t>Row 9</a:t>
            </a:r>
          </a:p>
        </p:txBody>
      </p:sp>
      <p:sp>
        <p:nvSpPr>
          <p:cNvPr id="459" name="TextBox 458"/>
          <p:cNvSpPr txBox="1"/>
          <p:nvPr/>
        </p:nvSpPr>
        <p:spPr>
          <a:xfrm>
            <a:off x="77321" y="3609976"/>
            <a:ext cx="561438" cy="267287"/>
          </a:xfrm>
          <a:prstGeom prst="rect">
            <a:avLst/>
          </a:prstGeom>
          <a:noFill/>
        </p:spPr>
        <p:txBody>
          <a:bodyPr wrap="none" lIns="89885" tIns="44943" rIns="89885" bIns="44943" rtlCol="0">
            <a:spAutoFit/>
          </a:bodyPr>
          <a:lstStyle/>
          <a:p>
            <a:r>
              <a:rPr lang="en-US" sz="1147" b="1" dirty="0"/>
              <a:t>Row 8</a:t>
            </a:r>
          </a:p>
        </p:txBody>
      </p:sp>
      <p:sp>
        <p:nvSpPr>
          <p:cNvPr id="460" name="TextBox 459"/>
          <p:cNvSpPr txBox="1"/>
          <p:nvPr/>
        </p:nvSpPr>
        <p:spPr>
          <a:xfrm>
            <a:off x="77321" y="3305176"/>
            <a:ext cx="561438" cy="267287"/>
          </a:xfrm>
          <a:prstGeom prst="rect">
            <a:avLst/>
          </a:prstGeom>
          <a:noFill/>
        </p:spPr>
        <p:txBody>
          <a:bodyPr wrap="none" lIns="89885" tIns="44943" rIns="89885" bIns="44943" rtlCol="0">
            <a:spAutoFit/>
          </a:bodyPr>
          <a:lstStyle/>
          <a:p>
            <a:r>
              <a:rPr lang="en-US" sz="1147" b="1" dirty="0"/>
              <a:t>Row 7</a:t>
            </a:r>
          </a:p>
        </p:txBody>
      </p:sp>
      <p:sp>
        <p:nvSpPr>
          <p:cNvPr id="343" name="TextBox 342"/>
          <p:cNvSpPr txBox="1"/>
          <p:nvPr/>
        </p:nvSpPr>
        <p:spPr>
          <a:xfrm>
            <a:off x="77321" y="3000376"/>
            <a:ext cx="561438" cy="267287"/>
          </a:xfrm>
          <a:prstGeom prst="rect">
            <a:avLst/>
          </a:prstGeom>
          <a:noFill/>
        </p:spPr>
        <p:txBody>
          <a:bodyPr wrap="none" lIns="89885" tIns="44943" rIns="89885" bIns="44943" rtlCol="0">
            <a:spAutoFit/>
          </a:bodyPr>
          <a:lstStyle/>
          <a:p>
            <a:r>
              <a:rPr lang="en-US" sz="1147" b="1" dirty="0"/>
              <a:t>Row 6</a:t>
            </a:r>
          </a:p>
        </p:txBody>
      </p:sp>
      <p:sp>
        <p:nvSpPr>
          <p:cNvPr id="395" name="TextBox 394"/>
          <p:cNvSpPr txBox="1"/>
          <p:nvPr/>
        </p:nvSpPr>
        <p:spPr>
          <a:xfrm>
            <a:off x="77321" y="2695576"/>
            <a:ext cx="561438" cy="267287"/>
          </a:xfrm>
          <a:prstGeom prst="rect">
            <a:avLst/>
          </a:prstGeom>
          <a:noFill/>
        </p:spPr>
        <p:txBody>
          <a:bodyPr wrap="none" lIns="89885" tIns="44943" rIns="89885" bIns="44943" rtlCol="0">
            <a:spAutoFit/>
          </a:bodyPr>
          <a:lstStyle/>
          <a:p>
            <a:r>
              <a:rPr lang="en-US" sz="1147" b="1" dirty="0"/>
              <a:t>Row 5</a:t>
            </a:r>
          </a:p>
        </p:txBody>
      </p:sp>
      <p:sp>
        <p:nvSpPr>
          <p:cNvPr id="396" name="TextBox 395"/>
          <p:cNvSpPr txBox="1"/>
          <p:nvPr/>
        </p:nvSpPr>
        <p:spPr>
          <a:xfrm>
            <a:off x="77321" y="2390776"/>
            <a:ext cx="561438" cy="267287"/>
          </a:xfrm>
          <a:prstGeom prst="rect">
            <a:avLst/>
          </a:prstGeom>
          <a:noFill/>
        </p:spPr>
        <p:txBody>
          <a:bodyPr wrap="none" lIns="89885" tIns="44943" rIns="89885" bIns="44943" rtlCol="0">
            <a:spAutoFit/>
          </a:bodyPr>
          <a:lstStyle/>
          <a:p>
            <a:r>
              <a:rPr lang="en-US" sz="1147" b="1" dirty="0"/>
              <a:t>Row 4</a:t>
            </a:r>
          </a:p>
        </p:txBody>
      </p:sp>
      <p:sp>
        <p:nvSpPr>
          <p:cNvPr id="397" name="TextBox 396"/>
          <p:cNvSpPr txBox="1"/>
          <p:nvPr/>
        </p:nvSpPr>
        <p:spPr>
          <a:xfrm>
            <a:off x="77321" y="2085976"/>
            <a:ext cx="561438" cy="267287"/>
          </a:xfrm>
          <a:prstGeom prst="rect">
            <a:avLst/>
          </a:prstGeom>
          <a:noFill/>
        </p:spPr>
        <p:txBody>
          <a:bodyPr wrap="none" lIns="89885" tIns="44943" rIns="89885" bIns="44943" rtlCol="0">
            <a:spAutoFit/>
          </a:bodyPr>
          <a:lstStyle/>
          <a:p>
            <a:r>
              <a:rPr lang="en-US" sz="1147" b="1" dirty="0"/>
              <a:t>Row 3</a:t>
            </a:r>
          </a:p>
        </p:txBody>
      </p:sp>
      <p:sp>
        <p:nvSpPr>
          <p:cNvPr id="398" name="TextBox 397"/>
          <p:cNvSpPr txBox="1"/>
          <p:nvPr/>
        </p:nvSpPr>
        <p:spPr>
          <a:xfrm>
            <a:off x="77321" y="1781176"/>
            <a:ext cx="561438" cy="267287"/>
          </a:xfrm>
          <a:prstGeom prst="rect">
            <a:avLst/>
          </a:prstGeom>
          <a:noFill/>
        </p:spPr>
        <p:txBody>
          <a:bodyPr wrap="none" lIns="89885" tIns="44943" rIns="89885" bIns="44943" rtlCol="0">
            <a:spAutoFit/>
          </a:bodyPr>
          <a:lstStyle/>
          <a:p>
            <a:r>
              <a:rPr lang="en-US" sz="1147" b="1" dirty="0"/>
              <a:t>Row 2</a:t>
            </a:r>
          </a:p>
        </p:txBody>
      </p:sp>
      <p:sp>
        <p:nvSpPr>
          <p:cNvPr id="399" name="TextBox 398"/>
          <p:cNvSpPr txBox="1"/>
          <p:nvPr/>
        </p:nvSpPr>
        <p:spPr>
          <a:xfrm>
            <a:off x="77321" y="1476376"/>
            <a:ext cx="561438" cy="267287"/>
          </a:xfrm>
          <a:prstGeom prst="rect">
            <a:avLst/>
          </a:prstGeom>
          <a:noFill/>
        </p:spPr>
        <p:txBody>
          <a:bodyPr wrap="none" lIns="89885" tIns="44943" rIns="89885" bIns="44943" rtlCol="0">
            <a:spAutoFit/>
          </a:bodyPr>
          <a:lstStyle/>
          <a:p>
            <a:r>
              <a:rPr lang="en-US" sz="1147" b="1" dirty="0"/>
              <a:t>Row 1</a:t>
            </a:r>
          </a:p>
        </p:txBody>
      </p:sp>
      <p:sp>
        <p:nvSpPr>
          <p:cNvPr id="400" name="TextBox 399"/>
          <p:cNvSpPr txBox="1"/>
          <p:nvPr/>
        </p:nvSpPr>
        <p:spPr>
          <a:xfrm>
            <a:off x="77321" y="1171576"/>
            <a:ext cx="561438" cy="267287"/>
          </a:xfrm>
          <a:prstGeom prst="rect">
            <a:avLst/>
          </a:prstGeom>
          <a:noFill/>
        </p:spPr>
        <p:txBody>
          <a:bodyPr wrap="none" lIns="89885" tIns="44943" rIns="89885" bIns="44943" rtlCol="0">
            <a:spAutoFit/>
          </a:bodyPr>
          <a:lstStyle/>
          <a:p>
            <a:r>
              <a:rPr lang="en-US" sz="1147" b="1" dirty="0"/>
              <a:t>Row 0</a:t>
            </a:r>
          </a:p>
        </p:txBody>
      </p:sp>
      <p:sp>
        <p:nvSpPr>
          <p:cNvPr id="401" name="TextBox 400"/>
          <p:cNvSpPr txBox="1"/>
          <p:nvPr/>
        </p:nvSpPr>
        <p:spPr>
          <a:xfrm>
            <a:off x="3362" y="561977"/>
            <a:ext cx="813547" cy="620332"/>
          </a:xfrm>
          <a:prstGeom prst="rect">
            <a:avLst/>
          </a:prstGeom>
          <a:noFill/>
        </p:spPr>
        <p:txBody>
          <a:bodyPr wrap="square" lIns="89885" tIns="44943" rIns="89885" bIns="44943" rtlCol="0">
            <a:spAutoFit/>
          </a:bodyPr>
          <a:lstStyle/>
          <a:p>
            <a:pPr algn="ctr"/>
            <a:r>
              <a:rPr lang="en-US" sz="1147" b="1" dirty="0"/>
              <a:t>Row 15*</a:t>
            </a:r>
          </a:p>
          <a:p>
            <a:pPr algn="ctr"/>
            <a:r>
              <a:rPr lang="en-US" sz="1147" b="1" i="1" dirty="0"/>
              <a:t>*wrap-around</a:t>
            </a:r>
          </a:p>
        </p:txBody>
      </p:sp>
      <p:sp>
        <p:nvSpPr>
          <p:cNvPr id="277" name="Rectangle 276"/>
          <p:cNvSpPr/>
          <p:nvPr/>
        </p:nvSpPr>
        <p:spPr>
          <a:xfrm rot="10800000">
            <a:off x="3183591" y="5133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0" name="Rectangle 239"/>
          <p:cNvSpPr/>
          <p:nvPr/>
        </p:nvSpPr>
        <p:spPr>
          <a:xfrm rot="10800000">
            <a:off x="3183591" y="5743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7" name="Rectangle 296"/>
          <p:cNvSpPr/>
          <p:nvPr/>
        </p:nvSpPr>
        <p:spPr>
          <a:xfrm rot="10800000">
            <a:off x="2739839" y="4829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3" name="Rectangle 142"/>
          <p:cNvSpPr/>
          <p:nvPr/>
        </p:nvSpPr>
        <p:spPr>
          <a:xfrm rot="10800000">
            <a:off x="3035674" y="5438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9" name="Rectangle 278"/>
          <p:cNvSpPr/>
          <p:nvPr/>
        </p:nvSpPr>
        <p:spPr>
          <a:xfrm rot="10800000">
            <a:off x="2901203" y="5133975"/>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7" name="Rectangle 326"/>
          <p:cNvSpPr/>
          <p:nvPr/>
        </p:nvSpPr>
        <p:spPr>
          <a:xfrm rot="10800000">
            <a:off x="4219015" y="4219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2" name="Rectangle 201"/>
          <p:cNvSpPr/>
          <p:nvPr/>
        </p:nvSpPr>
        <p:spPr>
          <a:xfrm>
            <a:off x="1704416"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7" name="Rectangle 146"/>
          <p:cNvSpPr/>
          <p:nvPr/>
        </p:nvSpPr>
        <p:spPr>
          <a:xfrm>
            <a:off x="2739839"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2" name="Rectangle 161"/>
          <p:cNvSpPr/>
          <p:nvPr/>
        </p:nvSpPr>
        <p:spPr>
          <a:xfrm>
            <a:off x="4514851" y="1171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2" name="Rectangle 171"/>
          <p:cNvSpPr/>
          <p:nvPr/>
        </p:nvSpPr>
        <p:spPr>
          <a:xfrm>
            <a:off x="1260663"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1" name="Rectangle 170"/>
          <p:cNvSpPr/>
          <p:nvPr/>
        </p:nvSpPr>
        <p:spPr>
          <a:xfrm>
            <a:off x="1556498"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9" name="Rectangle 168"/>
          <p:cNvSpPr/>
          <p:nvPr/>
        </p:nvSpPr>
        <p:spPr>
          <a:xfrm>
            <a:off x="1408580"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8" name="Rectangle 177"/>
          <p:cNvSpPr/>
          <p:nvPr/>
        </p:nvSpPr>
        <p:spPr>
          <a:xfrm>
            <a:off x="2148169"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9" name="Rectangle 178"/>
          <p:cNvSpPr/>
          <p:nvPr/>
        </p:nvSpPr>
        <p:spPr>
          <a:xfrm>
            <a:off x="2739839"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5" name="Rectangle 184"/>
          <p:cNvSpPr/>
          <p:nvPr/>
        </p:nvSpPr>
        <p:spPr>
          <a:xfrm>
            <a:off x="3035675" y="1781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1" name="Rectangle 180"/>
          <p:cNvSpPr/>
          <p:nvPr/>
        </p:nvSpPr>
        <p:spPr>
          <a:xfrm>
            <a:off x="3183592" y="2085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4" name="Rectangle 173"/>
          <p:cNvSpPr/>
          <p:nvPr/>
        </p:nvSpPr>
        <p:spPr>
          <a:xfrm>
            <a:off x="2296086"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3" name="Rectangle 172"/>
          <p:cNvSpPr/>
          <p:nvPr/>
        </p:nvSpPr>
        <p:spPr>
          <a:xfrm>
            <a:off x="2000251"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3" name="Rectangle 212"/>
          <p:cNvSpPr/>
          <p:nvPr/>
        </p:nvSpPr>
        <p:spPr>
          <a:xfrm>
            <a:off x="2739839" y="2390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0" name="Rectangle 209"/>
          <p:cNvSpPr/>
          <p:nvPr/>
        </p:nvSpPr>
        <p:spPr>
          <a:xfrm>
            <a:off x="2591922" y="2695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9" name="Rectangle 208"/>
          <p:cNvSpPr/>
          <p:nvPr/>
        </p:nvSpPr>
        <p:spPr>
          <a:xfrm>
            <a:off x="2887757"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5" name="Rectangle 214"/>
          <p:cNvSpPr/>
          <p:nvPr/>
        </p:nvSpPr>
        <p:spPr>
          <a:xfrm>
            <a:off x="3183592" y="26955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8" name="Rectangle 347"/>
          <p:cNvSpPr/>
          <p:nvPr/>
        </p:nvSpPr>
        <p:spPr>
          <a:xfrm>
            <a:off x="1556498" y="3000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5" name="Rectangle 344"/>
          <p:cNvSpPr/>
          <p:nvPr/>
        </p:nvSpPr>
        <p:spPr>
          <a:xfrm>
            <a:off x="1704416"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1" name="Rectangle 360"/>
          <p:cNvSpPr/>
          <p:nvPr/>
        </p:nvSpPr>
        <p:spPr>
          <a:xfrm>
            <a:off x="3775263" y="33051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9" name="Rectangle 378"/>
          <p:cNvSpPr/>
          <p:nvPr/>
        </p:nvSpPr>
        <p:spPr>
          <a:xfrm rot="10800000">
            <a:off x="4366933"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6" name="Rectangle 345"/>
          <p:cNvSpPr/>
          <p:nvPr/>
        </p:nvSpPr>
        <p:spPr>
          <a:xfrm>
            <a:off x="1408580"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0" name="Rectangle 439"/>
          <p:cNvSpPr/>
          <p:nvPr/>
        </p:nvSpPr>
        <p:spPr>
          <a:xfrm rot="10800000">
            <a:off x="2148169"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1" name="Rectangle 430"/>
          <p:cNvSpPr/>
          <p:nvPr/>
        </p:nvSpPr>
        <p:spPr>
          <a:xfrm rot="10800000">
            <a:off x="4219016"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2" name="Rectangle 431"/>
          <p:cNvSpPr/>
          <p:nvPr/>
        </p:nvSpPr>
        <p:spPr>
          <a:xfrm rot="10800000">
            <a:off x="4514851"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5" name="Rectangle 444"/>
          <p:cNvSpPr/>
          <p:nvPr/>
        </p:nvSpPr>
        <p:spPr>
          <a:xfrm rot="10800000">
            <a:off x="5106522" y="36099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9" name="Rectangle 388"/>
          <p:cNvSpPr/>
          <p:nvPr/>
        </p:nvSpPr>
        <p:spPr>
          <a:xfrm rot="10800000">
            <a:off x="1704415" y="3914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2" name="Rectangle 391"/>
          <p:cNvSpPr/>
          <p:nvPr/>
        </p:nvSpPr>
        <p:spPr>
          <a:xfrm rot="10800000">
            <a:off x="1112744" y="39147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5" name="Rectangle 74"/>
          <p:cNvSpPr/>
          <p:nvPr/>
        </p:nvSpPr>
        <p:spPr>
          <a:xfrm>
            <a:off x="668992"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2" name="Rectangle 321"/>
          <p:cNvSpPr/>
          <p:nvPr/>
        </p:nvSpPr>
        <p:spPr>
          <a:xfrm rot="10800000">
            <a:off x="1112744" y="452437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0" name="Rectangle 389"/>
          <p:cNvSpPr/>
          <p:nvPr/>
        </p:nvSpPr>
        <p:spPr>
          <a:xfrm rot="10800000">
            <a:off x="1408580"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2" name="TextBox 401">
            <a:extLst>
              <a:ext uri="{FF2B5EF4-FFF2-40B4-BE49-F238E27FC236}">
                <a16:creationId xmlns:a16="http://schemas.microsoft.com/office/drawing/2014/main" id="{12EF8E23-73E8-4BDA-A74C-2C2937C511CA}"/>
              </a:ext>
            </a:extLst>
          </p:cNvPr>
          <p:cNvSpPr txBox="1"/>
          <p:nvPr/>
        </p:nvSpPr>
        <p:spPr>
          <a:xfrm>
            <a:off x="1636105" y="528875"/>
            <a:ext cx="3551935" cy="335126"/>
          </a:xfrm>
          <a:prstGeom prst="rect">
            <a:avLst/>
          </a:prstGeom>
          <a:noFill/>
        </p:spPr>
        <p:txBody>
          <a:bodyPr wrap="none" lIns="89885" tIns="44943" rIns="89885" bIns="44943" rtlCol="0">
            <a:spAutoFit/>
          </a:bodyPr>
          <a:lstStyle/>
          <a:p>
            <a:r>
              <a:rPr lang="en-US" sz="1588" b="1" i="1" dirty="0"/>
              <a:t>Natural Topography #3: High Dispersion</a:t>
            </a:r>
          </a:p>
        </p:txBody>
      </p:sp>
      <p:sp>
        <p:nvSpPr>
          <p:cNvPr id="211" name="Rectangle 210"/>
          <p:cNvSpPr/>
          <p:nvPr/>
        </p:nvSpPr>
        <p:spPr>
          <a:xfrm>
            <a:off x="1852333"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2" name="Rectangle 211"/>
          <p:cNvSpPr/>
          <p:nvPr/>
        </p:nvSpPr>
        <p:spPr>
          <a:xfrm>
            <a:off x="2148169"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4" name="Rectangle 213"/>
          <p:cNvSpPr/>
          <p:nvPr/>
        </p:nvSpPr>
        <p:spPr>
          <a:xfrm>
            <a:off x="2444004"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1" name="Rectangle 220"/>
          <p:cNvSpPr/>
          <p:nvPr/>
        </p:nvSpPr>
        <p:spPr>
          <a:xfrm>
            <a:off x="3923180" y="2390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4" name="Rectangle 353"/>
          <p:cNvSpPr/>
          <p:nvPr/>
        </p:nvSpPr>
        <p:spPr>
          <a:xfrm>
            <a:off x="1852333" y="3000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6" name="Rectangle 355"/>
          <p:cNvSpPr/>
          <p:nvPr/>
        </p:nvSpPr>
        <p:spPr>
          <a:xfrm>
            <a:off x="2739839" y="3000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2" name="Rectangle 361"/>
          <p:cNvSpPr/>
          <p:nvPr/>
        </p:nvSpPr>
        <p:spPr>
          <a:xfrm>
            <a:off x="3035675" y="3000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1" name="Rectangle 350"/>
          <p:cNvSpPr/>
          <p:nvPr/>
        </p:nvSpPr>
        <p:spPr>
          <a:xfrm>
            <a:off x="2296086"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3" name="Rectangle 352"/>
          <p:cNvSpPr/>
          <p:nvPr/>
        </p:nvSpPr>
        <p:spPr>
          <a:xfrm>
            <a:off x="2591922"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9" name="Rectangle 358"/>
          <p:cNvSpPr/>
          <p:nvPr/>
        </p:nvSpPr>
        <p:spPr>
          <a:xfrm>
            <a:off x="3479428" y="3305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9" name="Rectangle 438"/>
          <p:cNvSpPr/>
          <p:nvPr/>
        </p:nvSpPr>
        <p:spPr>
          <a:xfrm rot="10800000">
            <a:off x="1852333"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8" name="Rectangle 437"/>
          <p:cNvSpPr/>
          <p:nvPr/>
        </p:nvSpPr>
        <p:spPr>
          <a:xfrm rot="10800000">
            <a:off x="2444004"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6" name="Rectangle 435"/>
          <p:cNvSpPr/>
          <p:nvPr/>
        </p:nvSpPr>
        <p:spPr>
          <a:xfrm rot="10800000">
            <a:off x="3331510"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4" name="Rectangle 433"/>
          <p:cNvSpPr/>
          <p:nvPr/>
        </p:nvSpPr>
        <p:spPr>
          <a:xfrm rot="10800000">
            <a:off x="3627345"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3" name="Rectangle 432"/>
          <p:cNvSpPr/>
          <p:nvPr/>
        </p:nvSpPr>
        <p:spPr>
          <a:xfrm rot="10800000">
            <a:off x="3923180" y="3609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8" name="Rectangle 387"/>
          <p:cNvSpPr/>
          <p:nvPr/>
        </p:nvSpPr>
        <p:spPr>
          <a:xfrm rot="10800000">
            <a:off x="2296085"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5" name="Rectangle 384"/>
          <p:cNvSpPr/>
          <p:nvPr/>
        </p:nvSpPr>
        <p:spPr>
          <a:xfrm rot="10800000">
            <a:off x="2887756"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3" name="Rectangle 382"/>
          <p:cNvSpPr/>
          <p:nvPr/>
        </p:nvSpPr>
        <p:spPr>
          <a:xfrm rot="10800000">
            <a:off x="3183591"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4" name="Rectangle 383"/>
          <p:cNvSpPr/>
          <p:nvPr/>
        </p:nvSpPr>
        <p:spPr>
          <a:xfrm rot="10800000">
            <a:off x="3479427"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2" name="Rectangle 381"/>
          <p:cNvSpPr/>
          <p:nvPr/>
        </p:nvSpPr>
        <p:spPr>
          <a:xfrm rot="10800000">
            <a:off x="3775262"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1" name="Rectangle 380"/>
          <p:cNvSpPr/>
          <p:nvPr/>
        </p:nvSpPr>
        <p:spPr>
          <a:xfrm rot="10800000">
            <a:off x="4071097" y="39147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4" name="Rectangle 333"/>
          <p:cNvSpPr/>
          <p:nvPr/>
        </p:nvSpPr>
        <p:spPr>
          <a:xfrm rot="10800000">
            <a:off x="2444003"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1" name="Rectangle 330"/>
          <p:cNvSpPr/>
          <p:nvPr/>
        </p:nvSpPr>
        <p:spPr>
          <a:xfrm rot="10800000">
            <a:off x="3035674"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0" name="Rectangle 329"/>
          <p:cNvSpPr/>
          <p:nvPr/>
        </p:nvSpPr>
        <p:spPr>
          <a:xfrm rot="10800000">
            <a:off x="3627344"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9" name="Rectangle 328"/>
          <p:cNvSpPr/>
          <p:nvPr/>
        </p:nvSpPr>
        <p:spPr>
          <a:xfrm rot="10800000">
            <a:off x="3923180" y="4219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5" name="Rectangle 314"/>
          <p:cNvSpPr/>
          <p:nvPr/>
        </p:nvSpPr>
        <p:spPr>
          <a:xfrm rot="10800000">
            <a:off x="2887756"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3" name="Rectangle 312"/>
          <p:cNvSpPr/>
          <p:nvPr/>
        </p:nvSpPr>
        <p:spPr>
          <a:xfrm rot="10800000">
            <a:off x="3183591"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4" name="Rectangle 313"/>
          <p:cNvSpPr/>
          <p:nvPr/>
        </p:nvSpPr>
        <p:spPr>
          <a:xfrm rot="10800000">
            <a:off x="3479427"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2" name="Rectangle 311"/>
          <p:cNvSpPr/>
          <p:nvPr/>
        </p:nvSpPr>
        <p:spPr>
          <a:xfrm rot="10800000">
            <a:off x="3775262"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1" name="Rectangle 310"/>
          <p:cNvSpPr/>
          <p:nvPr/>
        </p:nvSpPr>
        <p:spPr>
          <a:xfrm rot="10800000">
            <a:off x="4071097" y="4524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6" name="Rectangle 145"/>
          <p:cNvSpPr/>
          <p:nvPr/>
        </p:nvSpPr>
        <p:spPr>
          <a:xfrm>
            <a:off x="2148169"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8" name="Rectangle 147"/>
          <p:cNvSpPr/>
          <p:nvPr/>
        </p:nvSpPr>
        <p:spPr>
          <a:xfrm>
            <a:off x="2444004"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4" name="Rectangle 153"/>
          <p:cNvSpPr/>
          <p:nvPr/>
        </p:nvSpPr>
        <p:spPr>
          <a:xfrm>
            <a:off x="3331510" y="11715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8" name="Rectangle 257"/>
          <p:cNvSpPr/>
          <p:nvPr/>
        </p:nvSpPr>
        <p:spPr>
          <a:xfrm>
            <a:off x="2000251"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0" name="Rectangle 259"/>
          <p:cNvSpPr/>
          <p:nvPr/>
        </p:nvSpPr>
        <p:spPr>
          <a:xfrm>
            <a:off x="2887757"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2" name="Rectangle 261"/>
          <p:cNvSpPr/>
          <p:nvPr/>
        </p:nvSpPr>
        <p:spPr>
          <a:xfrm>
            <a:off x="3183592" y="14763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0" name="Rectangle 179"/>
          <p:cNvSpPr/>
          <p:nvPr/>
        </p:nvSpPr>
        <p:spPr>
          <a:xfrm>
            <a:off x="2444004" y="1781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7" name="Rectangle 186"/>
          <p:cNvSpPr/>
          <p:nvPr/>
        </p:nvSpPr>
        <p:spPr>
          <a:xfrm>
            <a:off x="3923180" y="1781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3" name="Rectangle 182"/>
          <p:cNvSpPr/>
          <p:nvPr/>
        </p:nvSpPr>
        <p:spPr>
          <a:xfrm>
            <a:off x="4071098"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0" name="Rectangle 189"/>
          <p:cNvSpPr/>
          <p:nvPr/>
        </p:nvSpPr>
        <p:spPr>
          <a:xfrm>
            <a:off x="4662769" y="20859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3" name="Rectangle 192"/>
          <p:cNvSpPr/>
          <p:nvPr/>
        </p:nvSpPr>
        <p:spPr>
          <a:xfrm>
            <a:off x="4219016" y="178117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5" name="TextBox 324">
            <a:extLst>
              <a:ext uri="{FF2B5EF4-FFF2-40B4-BE49-F238E27FC236}">
                <a16:creationId xmlns:a16="http://schemas.microsoft.com/office/drawing/2014/main" id="{B5F93D1D-8EBE-4C35-8B44-8225C6FCE3F2}"/>
              </a:ext>
            </a:extLst>
          </p:cNvPr>
          <p:cNvSpPr txBox="1"/>
          <p:nvPr/>
        </p:nvSpPr>
        <p:spPr>
          <a:xfrm>
            <a:off x="8157247" y="128000"/>
            <a:ext cx="2313903" cy="646331"/>
          </a:xfrm>
          <a:prstGeom prst="rect">
            <a:avLst/>
          </a:prstGeom>
          <a:noFill/>
        </p:spPr>
        <p:txBody>
          <a:bodyPr wrap="none" rtlCol="0">
            <a:spAutoFit/>
          </a:bodyPr>
          <a:lstStyle/>
          <a:p>
            <a:pPr algn="ctr"/>
            <a:r>
              <a:rPr lang="en-US" dirty="0"/>
              <a:t>Natural Topography #3</a:t>
            </a:r>
          </a:p>
          <a:p>
            <a:pPr algn="ctr"/>
            <a:r>
              <a:rPr lang="en-US" i="1" dirty="0"/>
              <a:t>Version (a)</a:t>
            </a:r>
          </a:p>
        </p:txBody>
      </p:sp>
      <p:sp>
        <p:nvSpPr>
          <p:cNvPr id="403" name="Rectangle 402">
            <a:extLst>
              <a:ext uri="{FF2B5EF4-FFF2-40B4-BE49-F238E27FC236}">
                <a16:creationId xmlns:a16="http://schemas.microsoft.com/office/drawing/2014/main" id="{C0A0697B-C83B-4BDA-B192-F6F4E1A8E638}"/>
              </a:ext>
            </a:extLst>
          </p:cNvPr>
          <p:cNvSpPr/>
          <p:nvPr/>
        </p:nvSpPr>
        <p:spPr>
          <a:xfrm>
            <a:off x="638759" y="6085558"/>
            <a:ext cx="7107528" cy="2672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757C7F1C-4709-4640-9DF4-1AA381B0783A}"/>
              </a:ext>
            </a:extLst>
          </p:cNvPr>
          <p:cNvPicPr>
            <a:picLocks noChangeAspect="1"/>
          </p:cNvPicPr>
          <p:nvPr/>
        </p:nvPicPr>
        <p:blipFill rotWithShape="1">
          <a:blip r:embed="rId4"/>
          <a:srcRect l="60289" t="61528" r="23685" b="15707"/>
          <a:stretch/>
        </p:blipFill>
        <p:spPr>
          <a:xfrm>
            <a:off x="5900835" y="1037930"/>
            <a:ext cx="6317083" cy="5047628"/>
          </a:xfrm>
          <a:prstGeom prst="rect">
            <a:avLst/>
          </a:prstGeom>
        </p:spPr>
      </p:pic>
    </p:spTree>
    <p:extLst>
      <p:ext uri="{BB962C8B-B14F-4D97-AF65-F5344CB8AC3E}">
        <p14:creationId xmlns:p14="http://schemas.microsoft.com/office/powerpoint/2010/main" val="38261222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747B61BD-396E-4300-9CE9-211D5C7DC267}"/>
              </a:ext>
            </a:extLst>
          </p:cNvPr>
          <p:cNvGrpSpPr/>
          <p:nvPr/>
        </p:nvGrpSpPr>
        <p:grpSpPr>
          <a:xfrm>
            <a:off x="1943683" y="1479176"/>
            <a:ext cx="7261413" cy="4975412"/>
            <a:chOff x="609599" y="914400"/>
            <a:chExt cx="8229601" cy="5638800"/>
          </a:xfrm>
        </p:grpSpPr>
        <p:pic>
          <p:nvPicPr>
            <p:cNvPr id="2" name="Picture 1">
              <a:extLst>
                <a:ext uri="{FF2B5EF4-FFF2-40B4-BE49-F238E27FC236}">
                  <a16:creationId xmlns:a16="http://schemas.microsoft.com/office/drawing/2014/main" id="{B6090F9F-00B9-4C73-9174-97C24ED9332D}"/>
                </a:ext>
              </a:extLst>
            </p:cNvPr>
            <p:cNvPicPr>
              <a:picLocks noChangeAspect="1"/>
            </p:cNvPicPr>
            <p:nvPr/>
          </p:nvPicPr>
          <p:blipFill rotWithShape="1">
            <a:blip r:embed="rId2"/>
            <a:srcRect l="53441" t="69696" r="23340" b="9092"/>
            <a:stretch/>
          </p:blipFill>
          <p:spPr>
            <a:xfrm>
              <a:off x="609599" y="914400"/>
              <a:ext cx="8229601" cy="5638800"/>
            </a:xfrm>
            <a:prstGeom prst="rect">
              <a:avLst/>
            </a:prstGeom>
          </p:spPr>
        </p:pic>
        <p:grpSp>
          <p:nvGrpSpPr>
            <p:cNvPr id="33" name="Group 32">
              <a:extLst>
                <a:ext uri="{FF2B5EF4-FFF2-40B4-BE49-F238E27FC236}">
                  <a16:creationId xmlns:a16="http://schemas.microsoft.com/office/drawing/2014/main" id="{67DE54D9-CD25-4A1C-BBEA-8D074AE9540E}"/>
                </a:ext>
              </a:extLst>
            </p:cNvPr>
            <p:cNvGrpSpPr/>
            <p:nvPr/>
          </p:nvGrpSpPr>
          <p:grpSpPr>
            <a:xfrm>
              <a:off x="2324100" y="1287780"/>
              <a:ext cx="5448300" cy="933225"/>
              <a:chOff x="2095500" y="1287780"/>
              <a:chExt cx="5448300" cy="933225"/>
            </a:xfrm>
          </p:grpSpPr>
          <p:grpSp>
            <p:nvGrpSpPr>
              <p:cNvPr id="4" name="Group 3"/>
              <p:cNvGrpSpPr/>
              <p:nvPr/>
            </p:nvGrpSpPr>
            <p:grpSpPr>
              <a:xfrm>
                <a:off x="2263140" y="1287781"/>
                <a:ext cx="5103787" cy="933224"/>
                <a:chOff x="2419072" y="533400"/>
                <a:chExt cx="4639806" cy="848385"/>
              </a:xfrm>
            </p:grpSpPr>
            <p:grpSp>
              <p:nvGrpSpPr>
                <p:cNvPr id="5" name="Group 14"/>
                <p:cNvGrpSpPr/>
                <p:nvPr/>
              </p:nvGrpSpPr>
              <p:grpSpPr>
                <a:xfrm>
                  <a:off x="6324600" y="533400"/>
                  <a:ext cx="593438" cy="695985"/>
                  <a:chOff x="4628872" y="2983468"/>
                  <a:chExt cx="593438" cy="695985"/>
                </a:xfrm>
              </p:grpSpPr>
              <p:sp>
                <p:nvSpPr>
                  <p:cNvPr id="28" name="TextBox 15"/>
                  <p:cNvSpPr txBox="1"/>
                  <p:nvPr/>
                </p:nvSpPr>
                <p:spPr>
                  <a:xfrm>
                    <a:off x="4628872" y="3276600"/>
                    <a:ext cx="400328" cy="402853"/>
                  </a:xfrm>
                  <a:prstGeom prst="rect">
                    <a:avLst/>
                  </a:prstGeom>
                  <a:noFill/>
                </p:spPr>
                <p:txBody>
                  <a:bodyPr wrap="square" rtlCol="0">
                    <a:spAutoFit/>
                  </a:bodyPr>
                  <a:lstStyle/>
                  <a:p>
                    <a:r>
                      <a:rPr lang="en-US" sz="1941" b="1" dirty="0"/>
                      <a:t>B</a:t>
                    </a:r>
                  </a:p>
                </p:txBody>
              </p:sp>
              <p:sp>
                <p:nvSpPr>
                  <p:cNvPr id="29" name="TextBox 16"/>
                  <p:cNvSpPr txBox="1"/>
                  <p:nvPr/>
                </p:nvSpPr>
                <p:spPr>
                  <a:xfrm>
                    <a:off x="4876800" y="2983468"/>
                    <a:ext cx="345510" cy="402853"/>
                  </a:xfrm>
                  <a:prstGeom prst="rect">
                    <a:avLst/>
                  </a:prstGeom>
                  <a:noFill/>
                </p:spPr>
                <p:txBody>
                  <a:bodyPr wrap="none" rtlCol="0">
                    <a:spAutoFit/>
                  </a:bodyPr>
                  <a:lstStyle/>
                  <a:p>
                    <a:r>
                      <a:rPr lang="en-US" sz="1941" b="1" dirty="0"/>
                      <a:t>A</a:t>
                    </a:r>
                  </a:p>
                </p:txBody>
              </p:sp>
              <p:cxnSp>
                <p:nvCxnSpPr>
                  <p:cNvPr id="30" name="Straight Connector 17"/>
                  <p:cNvCxnSpPr/>
                  <p:nvPr/>
                </p:nvCxnSpPr>
                <p:spPr>
                  <a:xfrm flipV="1">
                    <a:off x="4876800" y="32766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 name="Group 29"/>
                <p:cNvGrpSpPr/>
                <p:nvPr/>
              </p:nvGrpSpPr>
              <p:grpSpPr>
                <a:xfrm>
                  <a:off x="4191000" y="609600"/>
                  <a:ext cx="1162328" cy="707653"/>
                  <a:chOff x="1981200" y="609600"/>
                  <a:chExt cx="1162328" cy="707653"/>
                </a:xfrm>
              </p:grpSpPr>
              <p:grpSp>
                <p:nvGrpSpPr>
                  <p:cNvPr id="21" name="Group 2"/>
                  <p:cNvGrpSpPr/>
                  <p:nvPr/>
                </p:nvGrpSpPr>
                <p:grpSpPr>
                  <a:xfrm>
                    <a:off x="2286000" y="609600"/>
                    <a:ext cx="857528" cy="707653"/>
                    <a:chOff x="5410200" y="3429000"/>
                    <a:chExt cx="857528" cy="707653"/>
                  </a:xfrm>
                </p:grpSpPr>
                <p:sp>
                  <p:nvSpPr>
                    <p:cNvPr id="23" name="TextBox 3"/>
                    <p:cNvSpPr txBox="1"/>
                    <p:nvPr/>
                  </p:nvSpPr>
                  <p:spPr>
                    <a:xfrm>
                      <a:off x="5410200" y="3722132"/>
                      <a:ext cx="400328" cy="402853"/>
                    </a:xfrm>
                    <a:prstGeom prst="rect">
                      <a:avLst/>
                    </a:prstGeom>
                    <a:noFill/>
                  </p:spPr>
                  <p:txBody>
                    <a:bodyPr wrap="square" rtlCol="0">
                      <a:spAutoFit/>
                    </a:bodyPr>
                    <a:lstStyle/>
                    <a:p>
                      <a:r>
                        <a:rPr lang="en-US" sz="1941" b="1" dirty="0"/>
                        <a:t>A</a:t>
                      </a:r>
                    </a:p>
                  </p:txBody>
                </p:sp>
                <p:sp>
                  <p:nvSpPr>
                    <p:cNvPr id="24" name="TextBox 4"/>
                    <p:cNvSpPr txBox="1"/>
                    <p:nvPr/>
                  </p:nvSpPr>
                  <p:spPr>
                    <a:xfrm>
                      <a:off x="5658128" y="3429000"/>
                      <a:ext cx="345510" cy="402853"/>
                    </a:xfrm>
                    <a:prstGeom prst="rect">
                      <a:avLst/>
                    </a:prstGeom>
                    <a:noFill/>
                  </p:spPr>
                  <p:txBody>
                    <a:bodyPr wrap="none" rtlCol="0">
                      <a:spAutoFit/>
                    </a:bodyPr>
                    <a:lstStyle/>
                    <a:p>
                      <a:r>
                        <a:rPr lang="en-US" sz="1941" b="1" dirty="0"/>
                        <a:t>A</a:t>
                      </a:r>
                    </a:p>
                  </p:txBody>
                </p:sp>
                <p:cxnSp>
                  <p:nvCxnSpPr>
                    <p:cNvPr id="25" name="Straight Connector 5"/>
                    <p:cNvCxnSpPr/>
                    <p:nvPr/>
                  </p:nvCxnSpPr>
                  <p:spPr>
                    <a:xfrm flipV="1">
                      <a:off x="5658128" y="3722132"/>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5867400" y="3733800"/>
                      <a:ext cx="400328" cy="402853"/>
                    </a:xfrm>
                    <a:prstGeom prst="rect">
                      <a:avLst/>
                    </a:prstGeom>
                    <a:noFill/>
                  </p:spPr>
                  <p:txBody>
                    <a:bodyPr wrap="square" rtlCol="0">
                      <a:spAutoFit/>
                    </a:bodyPr>
                    <a:lstStyle/>
                    <a:p>
                      <a:r>
                        <a:rPr lang="en-US" sz="1941" b="1" dirty="0"/>
                        <a:t>A</a:t>
                      </a:r>
                    </a:p>
                  </p:txBody>
                </p:sp>
                <p:cxnSp>
                  <p:nvCxnSpPr>
                    <p:cNvPr id="27" name="Straight Connector 7"/>
                    <p:cNvCxnSpPr/>
                    <p:nvPr/>
                  </p:nvCxnSpPr>
                  <p:spPr>
                    <a:xfrm flipH="1" flipV="1">
                      <a:off x="5867400" y="37338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2" name="TextBox 21"/>
                  <p:cNvSpPr txBox="1"/>
                  <p:nvPr/>
                </p:nvSpPr>
                <p:spPr>
                  <a:xfrm>
                    <a:off x="1981200" y="762001"/>
                    <a:ext cx="469379" cy="402853"/>
                  </a:xfrm>
                  <a:prstGeom prst="rect">
                    <a:avLst/>
                  </a:prstGeom>
                  <a:noFill/>
                </p:spPr>
                <p:txBody>
                  <a:bodyPr wrap="none" rtlCol="0">
                    <a:spAutoFit/>
                  </a:bodyPr>
                  <a:lstStyle/>
                  <a:p>
                    <a:r>
                      <a:rPr lang="en-US" sz="1941" b="1" i="1" dirty="0"/>
                      <a:t>Z</a:t>
                    </a:r>
                    <a:r>
                      <a:rPr lang="en-US" sz="1941" b="1" i="1" baseline="-25000" dirty="0"/>
                      <a:t>1</a:t>
                    </a:r>
                    <a:r>
                      <a:rPr lang="en-US" sz="1941" b="1" i="1" dirty="0"/>
                      <a:t>:</a:t>
                    </a:r>
                  </a:p>
                </p:txBody>
              </p:sp>
            </p:grpSp>
            <p:grpSp>
              <p:nvGrpSpPr>
                <p:cNvPr id="7" name="Group 30"/>
                <p:cNvGrpSpPr/>
                <p:nvPr/>
              </p:nvGrpSpPr>
              <p:grpSpPr>
                <a:xfrm>
                  <a:off x="2419072" y="609600"/>
                  <a:ext cx="1162328" cy="707653"/>
                  <a:chOff x="4114800" y="609600"/>
                  <a:chExt cx="1162328" cy="707653"/>
                </a:xfrm>
              </p:grpSpPr>
              <p:grpSp>
                <p:nvGrpSpPr>
                  <p:cNvPr id="14" name="Group 8"/>
                  <p:cNvGrpSpPr/>
                  <p:nvPr/>
                </p:nvGrpSpPr>
                <p:grpSpPr>
                  <a:xfrm>
                    <a:off x="4419600" y="609600"/>
                    <a:ext cx="857528" cy="707653"/>
                    <a:chOff x="5410200" y="3429000"/>
                    <a:chExt cx="857528" cy="707653"/>
                  </a:xfrm>
                </p:grpSpPr>
                <p:sp>
                  <p:nvSpPr>
                    <p:cNvPr id="16" name="TextBox 15"/>
                    <p:cNvSpPr txBox="1"/>
                    <p:nvPr/>
                  </p:nvSpPr>
                  <p:spPr>
                    <a:xfrm>
                      <a:off x="5410200" y="3722132"/>
                      <a:ext cx="400328" cy="402853"/>
                    </a:xfrm>
                    <a:prstGeom prst="rect">
                      <a:avLst/>
                    </a:prstGeom>
                    <a:noFill/>
                  </p:spPr>
                  <p:txBody>
                    <a:bodyPr wrap="square" rtlCol="0">
                      <a:spAutoFit/>
                    </a:bodyPr>
                    <a:lstStyle/>
                    <a:p>
                      <a:r>
                        <a:rPr lang="en-US" sz="1941" b="1" dirty="0"/>
                        <a:t>A</a:t>
                      </a:r>
                    </a:p>
                  </p:txBody>
                </p:sp>
                <p:sp>
                  <p:nvSpPr>
                    <p:cNvPr id="17" name="TextBox 16"/>
                    <p:cNvSpPr txBox="1"/>
                    <p:nvPr/>
                  </p:nvSpPr>
                  <p:spPr>
                    <a:xfrm>
                      <a:off x="5658128" y="3429000"/>
                      <a:ext cx="333950" cy="402853"/>
                    </a:xfrm>
                    <a:prstGeom prst="rect">
                      <a:avLst/>
                    </a:prstGeom>
                    <a:noFill/>
                  </p:spPr>
                  <p:txBody>
                    <a:bodyPr wrap="none" rtlCol="0">
                      <a:spAutoFit/>
                    </a:bodyPr>
                    <a:lstStyle/>
                    <a:p>
                      <a:r>
                        <a:rPr lang="en-US" sz="1941" b="1" dirty="0"/>
                        <a:t>B</a:t>
                      </a:r>
                    </a:p>
                  </p:txBody>
                </p:sp>
                <p:cxnSp>
                  <p:nvCxnSpPr>
                    <p:cNvPr id="18" name="Straight Connector 11"/>
                    <p:cNvCxnSpPr/>
                    <p:nvPr/>
                  </p:nvCxnSpPr>
                  <p:spPr>
                    <a:xfrm flipV="1">
                      <a:off x="5658128" y="3722132"/>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867400" y="3733800"/>
                      <a:ext cx="400328" cy="402853"/>
                    </a:xfrm>
                    <a:prstGeom prst="rect">
                      <a:avLst/>
                    </a:prstGeom>
                    <a:noFill/>
                  </p:spPr>
                  <p:txBody>
                    <a:bodyPr wrap="square" rtlCol="0">
                      <a:spAutoFit/>
                    </a:bodyPr>
                    <a:lstStyle/>
                    <a:p>
                      <a:r>
                        <a:rPr lang="en-US" sz="1941" b="1" dirty="0"/>
                        <a:t>A</a:t>
                      </a:r>
                    </a:p>
                  </p:txBody>
                </p:sp>
                <p:cxnSp>
                  <p:nvCxnSpPr>
                    <p:cNvPr id="20" name="Straight Connector 19"/>
                    <p:cNvCxnSpPr/>
                    <p:nvPr/>
                  </p:nvCxnSpPr>
                  <p:spPr>
                    <a:xfrm flipH="1" flipV="1">
                      <a:off x="5867400" y="37338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TextBox 14"/>
                  <p:cNvSpPr txBox="1"/>
                  <p:nvPr/>
                </p:nvSpPr>
                <p:spPr>
                  <a:xfrm>
                    <a:off x="4114800" y="762001"/>
                    <a:ext cx="469379" cy="402853"/>
                  </a:xfrm>
                  <a:prstGeom prst="rect">
                    <a:avLst/>
                  </a:prstGeom>
                  <a:noFill/>
                </p:spPr>
                <p:txBody>
                  <a:bodyPr wrap="none" rtlCol="0">
                    <a:spAutoFit/>
                  </a:bodyPr>
                  <a:lstStyle/>
                  <a:p>
                    <a:r>
                      <a:rPr lang="en-US" sz="1941" b="1" i="1" dirty="0"/>
                      <a:t>Z</a:t>
                    </a:r>
                    <a:r>
                      <a:rPr lang="en-US" sz="1941" b="1" i="1" baseline="-25000" dirty="0"/>
                      <a:t>3</a:t>
                    </a:r>
                    <a:r>
                      <a:rPr lang="en-US" sz="1941" b="1" i="1" dirty="0"/>
                      <a:t>:</a:t>
                    </a:r>
                  </a:p>
                </p:txBody>
              </p:sp>
            </p:grpSp>
            <p:grpSp>
              <p:nvGrpSpPr>
                <p:cNvPr id="8" name="Group 31"/>
                <p:cNvGrpSpPr/>
                <p:nvPr/>
              </p:nvGrpSpPr>
              <p:grpSpPr>
                <a:xfrm>
                  <a:off x="5943600" y="685800"/>
                  <a:ext cx="1115278" cy="695985"/>
                  <a:chOff x="5943600" y="685800"/>
                  <a:chExt cx="1115278" cy="695985"/>
                </a:xfrm>
              </p:grpSpPr>
              <p:grpSp>
                <p:nvGrpSpPr>
                  <p:cNvPr id="9" name="Group 22"/>
                  <p:cNvGrpSpPr/>
                  <p:nvPr/>
                </p:nvGrpSpPr>
                <p:grpSpPr>
                  <a:xfrm>
                    <a:off x="6477000" y="685800"/>
                    <a:ext cx="581878" cy="695985"/>
                    <a:chOff x="4628872" y="2983468"/>
                    <a:chExt cx="581878" cy="695985"/>
                  </a:xfrm>
                </p:grpSpPr>
                <p:sp>
                  <p:nvSpPr>
                    <p:cNvPr id="11" name="TextBox 10"/>
                    <p:cNvSpPr txBox="1"/>
                    <p:nvPr/>
                  </p:nvSpPr>
                  <p:spPr>
                    <a:xfrm>
                      <a:off x="4628872" y="3276600"/>
                      <a:ext cx="400328" cy="402853"/>
                    </a:xfrm>
                    <a:prstGeom prst="rect">
                      <a:avLst/>
                    </a:prstGeom>
                    <a:noFill/>
                  </p:spPr>
                  <p:txBody>
                    <a:bodyPr wrap="square" rtlCol="0">
                      <a:spAutoFit/>
                    </a:bodyPr>
                    <a:lstStyle/>
                    <a:p>
                      <a:r>
                        <a:rPr lang="en-US" sz="1941" b="1" dirty="0"/>
                        <a:t>A</a:t>
                      </a:r>
                    </a:p>
                  </p:txBody>
                </p:sp>
                <p:sp>
                  <p:nvSpPr>
                    <p:cNvPr id="12" name="TextBox 11"/>
                    <p:cNvSpPr txBox="1"/>
                    <p:nvPr/>
                  </p:nvSpPr>
                  <p:spPr>
                    <a:xfrm>
                      <a:off x="4876800" y="2983468"/>
                      <a:ext cx="333950" cy="402853"/>
                    </a:xfrm>
                    <a:prstGeom prst="rect">
                      <a:avLst/>
                    </a:prstGeom>
                    <a:noFill/>
                  </p:spPr>
                  <p:txBody>
                    <a:bodyPr wrap="none" rtlCol="0">
                      <a:spAutoFit/>
                    </a:bodyPr>
                    <a:lstStyle/>
                    <a:p>
                      <a:r>
                        <a:rPr lang="en-US" sz="1941" b="1" dirty="0"/>
                        <a:t>B</a:t>
                      </a:r>
                    </a:p>
                  </p:txBody>
                </p:sp>
                <p:cxnSp>
                  <p:nvCxnSpPr>
                    <p:cNvPr id="13" name="Straight Connector 12"/>
                    <p:cNvCxnSpPr/>
                    <p:nvPr/>
                  </p:nvCxnSpPr>
                  <p:spPr>
                    <a:xfrm flipV="1">
                      <a:off x="4876800" y="32766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TextBox 9"/>
                  <p:cNvSpPr txBox="1"/>
                  <p:nvPr/>
                </p:nvSpPr>
                <p:spPr>
                  <a:xfrm>
                    <a:off x="5943600" y="762000"/>
                    <a:ext cx="467727" cy="402853"/>
                  </a:xfrm>
                  <a:prstGeom prst="rect">
                    <a:avLst/>
                  </a:prstGeom>
                  <a:noFill/>
                </p:spPr>
                <p:txBody>
                  <a:bodyPr wrap="none" rtlCol="0">
                    <a:spAutoFit/>
                  </a:bodyPr>
                  <a:lstStyle/>
                  <a:p>
                    <a:r>
                      <a:rPr lang="en-US" sz="1941" b="1" i="1" dirty="0"/>
                      <a:t>y</a:t>
                    </a:r>
                    <a:r>
                      <a:rPr lang="en-US" sz="1941" b="1" i="1" baseline="-25000" dirty="0"/>
                      <a:t>2</a:t>
                    </a:r>
                    <a:r>
                      <a:rPr lang="en-US" sz="1941" b="1" i="1" dirty="0"/>
                      <a:t>:</a:t>
                    </a:r>
                  </a:p>
                </p:txBody>
              </p:sp>
            </p:grpSp>
          </p:grpSp>
          <p:sp>
            <p:nvSpPr>
              <p:cNvPr id="31" name="Rectangle 30"/>
              <p:cNvSpPr/>
              <p:nvPr/>
            </p:nvSpPr>
            <p:spPr>
              <a:xfrm>
                <a:off x="2095500" y="1287780"/>
                <a:ext cx="5448300" cy="838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1"/>
              </a:p>
            </p:txBody>
          </p:sp>
        </p:grpSp>
        <p:sp>
          <p:nvSpPr>
            <p:cNvPr id="32" name="TextBox 1"/>
            <p:cNvSpPr txBox="1"/>
            <p:nvPr/>
          </p:nvSpPr>
          <p:spPr>
            <a:xfrm>
              <a:off x="3718541" y="2971800"/>
              <a:ext cx="1005858" cy="335322"/>
            </a:xfrm>
            <a:prstGeom prst="rect">
              <a:avLst/>
            </a:prstGeom>
          </p:spPr>
          <p:txBody>
            <a:bodyPr wrap="non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588" b="1" i="1" dirty="0"/>
                <a:t>h = 1  (</a:t>
              </a:r>
              <a:r>
                <a:rPr lang="el-GR" sz="1588" b="1" dirty="0"/>
                <a:t>ε</a:t>
              </a:r>
              <a:r>
                <a:rPr lang="en-US" sz="1588" b="1" i="1" baseline="-25000" dirty="0"/>
                <a:t>1</a:t>
              </a:r>
              <a:r>
                <a:rPr lang="en-US" sz="1588" b="1" i="1" dirty="0"/>
                <a:t> = 0)</a:t>
              </a:r>
            </a:p>
          </p:txBody>
        </p:sp>
        <p:cxnSp>
          <p:nvCxnSpPr>
            <p:cNvPr id="34" name="Straight Connector 33"/>
            <p:cNvCxnSpPr/>
            <p:nvPr/>
          </p:nvCxnSpPr>
          <p:spPr>
            <a:xfrm>
              <a:off x="4107180" y="3413760"/>
              <a:ext cx="0" cy="268224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8581A622-6A50-4ABD-840C-F199EE5719BF}"/>
              </a:ext>
            </a:extLst>
          </p:cNvPr>
          <p:cNvGrpSpPr/>
          <p:nvPr/>
        </p:nvGrpSpPr>
        <p:grpSpPr>
          <a:xfrm>
            <a:off x="9244612" y="1814114"/>
            <a:ext cx="1126729" cy="1369477"/>
            <a:chOff x="8382001" y="2623686"/>
            <a:chExt cx="1276959" cy="1552074"/>
          </a:xfrm>
        </p:grpSpPr>
        <p:cxnSp>
          <p:nvCxnSpPr>
            <p:cNvPr id="38" name="Straight Connector 37">
              <a:extLst>
                <a:ext uri="{FF2B5EF4-FFF2-40B4-BE49-F238E27FC236}">
                  <a16:creationId xmlns:a16="http://schemas.microsoft.com/office/drawing/2014/main" id="{C4D3A83F-0671-4B65-A82C-7216C2AFC13D}"/>
                </a:ext>
              </a:extLst>
            </p:cNvPr>
            <p:cNvCxnSpPr/>
            <p:nvPr/>
          </p:nvCxnSpPr>
          <p:spPr>
            <a:xfrm>
              <a:off x="8534400" y="2970753"/>
              <a:ext cx="533400" cy="0"/>
            </a:xfrm>
            <a:prstGeom prst="line">
              <a:avLst/>
            </a:prstGeom>
            <a:ln w="38100">
              <a:solidFill>
                <a:srgbClr val="CC00FF"/>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D48A753-1D7C-49C3-AC5E-B3B93C990406}"/>
                </a:ext>
              </a:extLst>
            </p:cNvPr>
            <p:cNvSpPr txBox="1"/>
            <p:nvPr/>
          </p:nvSpPr>
          <p:spPr>
            <a:xfrm>
              <a:off x="9191313" y="2732128"/>
              <a:ext cx="396413" cy="381588"/>
            </a:xfrm>
            <a:prstGeom prst="rect">
              <a:avLst/>
            </a:prstGeom>
            <a:noFill/>
          </p:spPr>
          <p:txBody>
            <a:bodyPr wrap="none" rtlCol="0">
              <a:spAutoFit/>
            </a:bodyPr>
            <a:lstStyle/>
            <a:p>
              <a:r>
                <a:rPr lang="en-US" sz="1588" b="1" i="1" dirty="0"/>
                <a:t>y</a:t>
              </a:r>
              <a:r>
                <a:rPr lang="en-US" sz="1588" b="1" i="1" baseline="-25000" dirty="0"/>
                <a:t>2</a:t>
              </a:r>
            </a:p>
          </p:txBody>
        </p:sp>
        <p:cxnSp>
          <p:nvCxnSpPr>
            <p:cNvPr id="40" name="Straight Connector 39">
              <a:extLst>
                <a:ext uri="{FF2B5EF4-FFF2-40B4-BE49-F238E27FC236}">
                  <a16:creationId xmlns:a16="http://schemas.microsoft.com/office/drawing/2014/main" id="{89DBBB44-66A9-454D-AEC9-B38F77F48F92}"/>
                </a:ext>
              </a:extLst>
            </p:cNvPr>
            <p:cNvCxnSpPr/>
            <p:nvPr/>
          </p:nvCxnSpPr>
          <p:spPr>
            <a:xfrm>
              <a:off x="8534400" y="3429000"/>
              <a:ext cx="533400" cy="0"/>
            </a:xfrm>
            <a:prstGeom prst="line">
              <a:avLst/>
            </a:prstGeom>
            <a:ln w="38100">
              <a:solidFill>
                <a:srgbClr val="339933"/>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891772C6-44BD-49C3-9416-7FB5C9D057E5}"/>
                </a:ext>
              </a:extLst>
            </p:cNvPr>
            <p:cNvSpPr txBox="1"/>
            <p:nvPr/>
          </p:nvSpPr>
          <p:spPr>
            <a:xfrm>
              <a:off x="9191313" y="3190375"/>
              <a:ext cx="378245" cy="381588"/>
            </a:xfrm>
            <a:prstGeom prst="rect">
              <a:avLst/>
            </a:prstGeom>
            <a:noFill/>
          </p:spPr>
          <p:txBody>
            <a:bodyPr wrap="none" rtlCol="0">
              <a:spAutoFit/>
            </a:bodyPr>
            <a:lstStyle/>
            <a:p>
              <a:r>
                <a:rPr lang="en-US" sz="1588" b="1" i="1" dirty="0"/>
                <a:t>z</a:t>
              </a:r>
              <a:r>
                <a:rPr lang="en-US" sz="1588" b="1" i="1" baseline="-25000" dirty="0"/>
                <a:t>1</a:t>
              </a:r>
            </a:p>
          </p:txBody>
        </p:sp>
        <p:cxnSp>
          <p:nvCxnSpPr>
            <p:cNvPr id="42" name="Straight Connector 41">
              <a:extLst>
                <a:ext uri="{FF2B5EF4-FFF2-40B4-BE49-F238E27FC236}">
                  <a16:creationId xmlns:a16="http://schemas.microsoft.com/office/drawing/2014/main" id="{7A62EC89-D762-4D30-A01B-76F7E4806DDF}"/>
                </a:ext>
              </a:extLst>
            </p:cNvPr>
            <p:cNvCxnSpPr/>
            <p:nvPr/>
          </p:nvCxnSpPr>
          <p:spPr>
            <a:xfrm>
              <a:off x="8534400" y="3886200"/>
              <a:ext cx="5334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3B661AA8-C31B-4352-9044-71160BBF1AB4}"/>
                </a:ext>
              </a:extLst>
            </p:cNvPr>
            <p:cNvSpPr txBox="1"/>
            <p:nvPr/>
          </p:nvSpPr>
          <p:spPr>
            <a:xfrm>
              <a:off x="9191313" y="3647575"/>
              <a:ext cx="378245" cy="381588"/>
            </a:xfrm>
            <a:prstGeom prst="rect">
              <a:avLst/>
            </a:prstGeom>
            <a:noFill/>
          </p:spPr>
          <p:txBody>
            <a:bodyPr wrap="none" rtlCol="0">
              <a:spAutoFit/>
            </a:bodyPr>
            <a:lstStyle/>
            <a:p>
              <a:r>
                <a:rPr lang="en-US" sz="1588" b="1" i="1" dirty="0"/>
                <a:t>z</a:t>
              </a:r>
              <a:r>
                <a:rPr lang="en-US" sz="1588" b="1" i="1" baseline="-25000" dirty="0"/>
                <a:t>3</a:t>
              </a:r>
            </a:p>
          </p:txBody>
        </p:sp>
        <p:sp>
          <p:nvSpPr>
            <p:cNvPr id="45" name="Rectangle: Rounded Corners 44">
              <a:extLst>
                <a:ext uri="{FF2B5EF4-FFF2-40B4-BE49-F238E27FC236}">
                  <a16:creationId xmlns:a16="http://schemas.microsoft.com/office/drawing/2014/main" id="{982747C5-36AE-4755-8019-63D66926671A}"/>
                </a:ext>
              </a:extLst>
            </p:cNvPr>
            <p:cNvSpPr/>
            <p:nvPr/>
          </p:nvSpPr>
          <p:spPr>
            <a:xfrm>
              <a:off x="8382001" y="2623686"/>
              <a:ext cx="1276959" cy="155207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grpSp>
      <p:sp>
        <p:nvSpPr>
          <p:cNvPr id="47" name="TextBox 46">
            <a:extLst>
              <a:ext uri="{FF2B5EF4-FFF2-40B4-BE49-F238E27FC236}">
                <a16:creationId xmlns:a16="http://schemas.microsoft.com/office/drawing/2014/main" id="{241F0103-5A55-40CE-898D-C6B54D5B0A3D}"/>
              </a:ext>
            </a:extLst>
          </p:cNvPr>
          <p:cNvSpPr txBox="1"/>
          <p:nvPr/>
        </p:nvSpPr>
        <p:spPr>
          <a:xfrm>
            <a:off x="3997169" y="2854454"/>
            <a:ext cx="349776" cy="336695"/>
          </a:xfrm>
          <a:prstGeom prst="rect">
            <a:avLst/>
          </a:prstGeom>
          <a:noFill/>
        </p:spPr>
        <p:txBody>
          <a:bodyPr wrap="none" rtlCol="0">
            <a:spAutoFit/>
          </a:bodyPr>
          <a:lstStyle/>
          <a:p>
            <a:r>
              <a:rPr lang="en-US" sz="1588" b="1" i="1" dirty="0"/>
              <a:t>y</a:t>
            </a:r>
            <a:r>
              <a:rPr lang="en-US" sz="1588" b="1" i="1" baseline="-25000" dirty="0"/>
              <a:t>2</a:t>
            </a:r>
          </a:p>
        </p:txBody>
      </p:sp>
      <p:sp>
        <p:nvSpPr>
          <p:cNvPr id="48" name="TextBox 47">
            <a:extLst>
              <a:ext uri="{FF2B5EF4-FFF2-40B4-BE49-F238E27FC236}">
                <a16:creationId xmlns:a16="http://schemas.microsoft.com/office/drawing/2014/main" id="{66B73588-240B-423C-A95F-C0F305AB8F52}"/>
              </a:ext>
            </a:extLst>
          </p:cNvPr>
          <p:cNvSpPr txBox="1"/>
          <p:nvPr/>
        </p:nvSpPr>
        <p:spPr>
          <a:xfrm>
            <a:off x="7378052" y="2854454"/>
            <a:ext cx="333746" cy="336695"/>
          </a:xfrm>
          <a:prstGeom prst="rect">
            <a:avLst/>
          </a:prstGeom>
          <a:noFill/>
        </p:spPr>
        <p:txBody>
          <a:bodyPr wrap="none" rtlCol="0">
            <a:spAutoFit/>
          </a:bodyPr>
          <a:lstStyle/>
          <a:p>
            <a:r>
              <a:rPr lang="en-US" sz="1588" b="1" i="1" dirty="0"/>
              <a:t>z</a:t>
            </a:r>
            <a:r>
              <a:rPr lang="en-US" sz="1588" b="1" i="1" baseline="-25000" dirty="0"/>
              <a:t>1</a:t>
            </a:r>
          </a:p>
        </p:txBody>
      </p:sp>
      <p:sp>
        <p:nvSpPr>
          <p:cNvPr id="49" name="TextBox 48">
            <a:extLst>
              <a:ext uri="{FF2B5EF4-FFF2-40B4-BE49-F238E27FC236}">
                <a16:creationId xmlns:a16="http://schemas.microsoft.com/office/drawing/2014/main" id="{3F1B8FEB-FAE2-4DC5-B155-2E74BFB8629A}"/>
              </a:ext>
            </a:extLst>
          </p:cNvPr>
          <p:cNvSpPr txBox="1"/>
          <p:nvPr/>
        </p:nvSpPr>
        <p:spPr>
          <a:xfrm>
            <a:off x="4005655" y="3882786"/>
            <a:ext cx="333746" cy="336695"/>
          </a:xfrm>
          <a:prstGeom prst="rect">
            <a:avLst/>
          </a:prstGeom>
          <a:noFill/>
        </p:spPr>
        <p:txBody>
          <a:bodyPr wrap="none" rtlCol="0">
            <a:spAutoFit/>
          </a:bodyPr>
          <a:lstStyle/>
          <a:p>
            <a:r>
              <a:rPr lang="en-US" sz="1588" b="1" i="1" dirty="0"/>
              <a:t>z</a:t>
            </a:r>
            <a:r>
              <a:rPr lang="en-US" sz="1588" b="1" i="1" baseline="-25000" dirty="0"/>
              <a:t>3</a:t>
            </a:r>
          </a:p>
        </p:txBody>
      </p:sp>
      <p:sp>
        <p:nvSpPr>
          <p:cNvPr id="50" name="TextBox 49">
            <a:extLst>
              <a:ext uri="{FF2B5EF4-FFF2-40B4-BE49-F238E27FC236}">
                <a16:creationId xmlns:a16="http://schemas.microsoft.com/office/drawing/2014/main" id="{D5923A0B-0B1D-4704-906A-DE6A207CD261}"/>
              </a:ext>
            </a:extLst>
          </p:cNvPr>
          <p:cNvSpPr txBox="1"/>
          <p:nvPr/>
        </p:nvSpPr>
        <p:spPr>
          <a:xfrm>
            <a:off x="3421314" y="648212"/>
            <a:ext cx="4849533" cy="336695"/>
          </a:xfrm>
          <a:prstGeom prst="rect">
            <a:avLst/>
          </a:prstGeom>
          <a:noFill/>
        </p:spPr>
        <p:txBody>
          <a:bodyPr wrap="none" rtlCol="0">
            <a:spAutoFit/>
          </a:bodyPr>
          <a:lstStyle/>
          <a:p>
            <a:r>
              <a:rPr lang="en-US" sz="1588" b="1" dirty="0"/>
              <a:t>Analytic Values for Configuration Variables </a:t>
            </a:r>
            <a:r>
              <a:rPr lang="en-US" sz="1588" b="1" i="1" dirty="0"/>
              <a:t>y</a:t>
            </a:r>
            <a:r>
              <a:rPr lang="en-US" sz="1588" b="1" i="1" baseline="-25000" dirty="0"/>
              <a:t>2</a:t>
            </a:r>
            <a:r>
              <a:rPr lang="en-US" sz="1588" b="1" dirty="0"/>
              <a:t>, </a:t>
            </a:r>
            <a:r>
              <a:rPr lang="en-US" sz="1588" b="1" i="1" dirty="0"/>
              <a:t>z</a:t>
            </a:r>
            <a:r>
              <a:rPr lang="en-US" sz="1588" b="1" i="1" baseline="-25000" dirty="0"/>
              <a:t>1</a:t>
            </a:r>
            <a:r>
              <a:rPr lang="en-US" sz="1588" b="1" dirty="0"/>
              <a:t>, and </a:t>
            </a:r>
            <a:r>
              <a:rPr lang="en-US" sz="1588" b="1" i="1" dirty="0"/>
              <a:t>z</a:t>
            </a:r>
            <a:r>
              <a:rPr lang="en-US" sz="1588" b="1" i="1" baseline="-25000" dirty="0"/>
              <a:t>3</a:t>
            </a:r>
            <a:endParaRPr lang="en-US" sz="1588" b="1" dirty="0"/>
          </a:p>
        </p:txBody>
      </p:sp>
      <p:sp>
        <p:nvSpPr>
          <p:cNvPr id="51" name="TextBox 50">
            <a:extLst>
              <a:ext uri="{FF2B5EF4-FFF2-40B4-BE49-F238E27FC236}">
                <a16:creationId xmlns:a16="http://schemas.microsoft.com/office/drawing/2014/main" id="{49BD0106-F4E9-4466-8CC6-E5936B5643CF}"/>
              </a:ext>
            </a:extLst>
          </p:cNvPr>
          <p:cNvSpPr txBox="1"/>
          <p:nvPr/>
        </p:nvSpPr>
        <p:spPr>
          <a:xfrm>
            <a:off x="1747307" y="2866381"/>
            <a:ext cx="429028" cy="1922321"/>
          </a:xfrm>
          <a:prstGeom prst="rect">
            <a:avLst/>
          </a:prstGeom>
          <a:noFill/>
        </p:spPr>
        <p:txBody>
          <a:bodyPr vert="vert270" wrap="none" rtlCol="0">
            <a:spAutoFit/>
          </a:bodyPr>
          <a:lstStyle/>
          <a:p>
            <a:r>
              <a:rPr lang="en-US" sz="1588" dirty="0"/>
              <a:t>Configuration variable</a:t>
            </a:r>
          </a:p>
        </p:txBody>
      </p:sp>
      <p:sp>
        <p:nvSpPr>
          <p:cNvPr id="52" name="TextBox 51">
            <a:extLst>
              <a:ext uri="{FF2B5EF4-FFF2-40B4-BE49-F238E27FC236}">
                <a16:creationId xmlns:a16="http://schemas.microsoft.com/office/drawing/2014/main" id="{0D92F3D4-0EE1-405A-A6F6-45EE78FC8A38}"/>
              </a:ext>
            </a:extLst>
          </p:cNvPr>
          <p:cNvSpPr txBox="1"/>
          <p:nvPr/>
        </p:nvSpPr>
        <p:spPr>
          <a:xfrm>
            <a:off x="3733872" y="1028460"/>
            <a:ext cx="4672241" cy="336695"/>
          </a:xfrm>
          <a:prstGeom prst="rect">
            <a:avLst/>
          </a:prstGeom>
          <a:noFill/>
        </p:spPr>
        <p:txBody>
          <a:bodyPr wrap="none" rtlCol="0">
            <a:spAutoFit/>
          </a:bodyPr>
          <a:lstStyle/>
          <a:p>
            <a:r>
              <a:rPr lang="en-US" sz="1588" dirty="0"/>
              <a:t>Case where activation enthalpy                  : </a:t>
            </a:r>
            <a:r>
              <a:rPr lang="en-US" sz="1588" i="1" dirty="0"/>
              <a:t>x</a:t>
            </a:r>
            <a:r>
              <a:rPr lang="en-US" sz="1588" i="1" baseline="-25000" dirty="0"/>
              <a:t>1</a:t>
            </a:r>
            <a:r>
              <a:rPr lang="en-US" sz="1588" i="1" dirty="0"/>
              <a:t> = x</a:t>
            </a:r>
            <a:r>
              <a:rPr lang="en-US" sz="1588" i="1" baseline="-25000" dirty="0"/>
              <a:t>2</a:t>
            </a:r>
            <a:r>
              <a:rPr lang="en-US" sz="1588" i="1" dirty="0"/>
              <a:t> = 0.5</a:t>
            </a:r>
          </a:p>
        </p:txBody>
      </p:sp>
      <mc:AlternateContent xmlns:mc="http://schemas.openxmlformats.org/markup-compatibility/2006" xmlns:a14="http://schemas.microsoft.com/office/drawing/2010/main">
        <mc:Choice Requires="a14">
          <p:sp>
            <p:nvSpPr>
              <p:cNvPr id="53" name="TextBox 52">
                <a:extLst>
                  <a:ext uri="{FF2B5EF4-FFF2-40B4-BE49-F238E27FC236}">
                    <a16:creationId xmlns:a16="http://schemas.microsoft.com/office/drawing/2014/main" id="{1239BAB8-DD35-48E7-BC3D-8084D2D4EF1C}"/>
                  </a:ext>
                </a:extLst>
              </p:cNvPr>
              <p:cNvSpPr txBox="1"/>
              <p:nvPr/>
            </p:nvSpPr>
            <p:spPr>
              <a:xfrm>
                <a:off x="6372774" y="1028461"/>
                <a:ext cx="786650" cy="32592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118" i="1">
                              <a:latin typeface="Cambria Math" panose="02040503050406030204" pitchFamily="18" charset="0"/>
                              <a:ea typeface="Cambria Math" panose="02040503050406030204" pitchFamily="18" charset="0"/>
                            </a:rPr>
                          </m:ctrlPr>
                        </m:sSubPr>
                        <m:e>
                          <m:r>
                            <a:rPr lang="en-US" sz="2118" i="1">
                              <a:latin typeface="Cambria Math" panose="02040503050406030204" pitchFamily="18" charset="0"/>
                              <a:ea typeface="Cambria Math" panose="02040503050406030204" pitchFamily="18" charset="0"/>
                            </a:rPr>
                            <m:t> </m:t>
                          </m:r>
                          <m:r>
                            <a:rPr lang="en-US" sz="2118" i="1">
                              <a:latin typeface="Cambria Math" panose="02040503050406030204" pitchFamily="18" charset="0"/>
                              <a:ea typeface="Cambria Math" panose="02040503050406030204" pitchFamily="18" charset="0"/>
                            </a:rPr>
                            <m:t>𝜀</m:t>
                          </m:r>
                        </m:e>
                        <m:sub>
                          <m:r>
                            <a:rPr lang="en-US" sz="2118" i="1">
                              <a:latin typeface="Cambria Math" panose="02040503050406030204" pitchFamily="18" charset="0"/>
                              <a:ea typeface="Cambria Math" panose="02040503050406030204" pitchFamily="18" charset="0"/>
                            </a:rPr>
                            <m:t>0</m:t>
                          </m:r>
                        </m:sub>
                      </m:sSub>
                      <m:r>
                        <a:rPr lang="en-US" sz="2118" i="1">
                          <a:latin typeface="Cambria Math" panose="02040503050406030204" pitchFamily="18" charset="0"/>
                        </a:rPr>
                        <m:t>=0</m:t>
                      </m:r>
                    </m:oMath>
                  </m:oMathPara>
                </a14:m>
                <a:endParaRPr lang="en-US" sz="2118" dirty="0"/>
              </a:p>
            </p:txBody>
          </p:sp>
        </mc:Choice>
        <mc:Fallback xmlns="">
          <p:sp>
            <p:nvSpPr>
              <p:cNvPr id="53" name="TextBox 52">
                <a:extLst>
                  <a:ext uri="{FF2B5EF4-FFF2-40B4-BE49-F238E27FC236}">
                    <a16:creationId xmlns:a16="http://schemas.microsoft.com/office/drawing/2014/main" id="{1239BAB8-DD35-48E7-BC3D-8084D2D4EF1C}"/>
                  </a:ext>
                </a:extLst>
              </p:cNvPr>
              <p:cNvSpPr txBox="1">
                <a:spLocks noRot="1" noChangeAspect="1" noMove="1" noResize="1" noEditPoints="1" noAdjustHandles="1" noChangeArrowheads="1" noChangeShapeType="1" noTextEdit="1"/>
              </p:cNvSpPr>
              <p:nvPr/>
            </p:nvSpPr>
            <p:spPr>
              <a:xfrm>
                <a:off x="6372774" y="1028461"/>
                <a:ext cx="786650" cy="325923"/>
              </a:xfrm>
              <a:prstGeom prst="rect">
                <a:avLst/>
              </a:prstGeom>
              <a:blipFill>
                <a:blip r:embed="rId3"/>
                <a:stretch>
                  <a:fillRect r="-8527" b="-13208"/>
                </a:stretch>
              </a:blipFill>
            </p:spPr>
            <p:txBody>
              <a:bodyPr/>
              <a:lstStyle/>
              <a:p>
                <a:r>
                  <a:rPr lang="en-US">
                    <a:noFill/>
                  </a:rPr>
                  <a:t> </a:t>
                </a:r>
              </a:p>
            </p:txBody>
          </p:sp>
        </mc:Fallback>
      </mc:AlternateContent>
      <p:sp>
        <p:nvSpPr>
          <p:cNvPr id="64" name="Diamond 63">
            <a:extLst>
              <a:ext uri="{FF2B5EF4-FFF2-40B4-BE49-F238E27FC236}">
                <a16:creationId xmlns:a16="http://schemas.microsoft.com/office/drawing/2014/main" id="{306E1ADF-5EFF-4EB0-8023-6F63FDB2D89D}"/>
              </a:ext>
            </a:extLst>
          </p:cNvPr>
          <p:cNvSpPr/>
          <p:nvPr/>
        </p:nvSpPr>
        <p:spPr>
          <a:xfrm>
            <a:off x="4928921" y="3526473"/>
            <a:ext cx="201706" cy="268941"/>
          </a:xfrm>
          <a:prstGeom prst="diamond">
            <a:avLst/>
          </a:prstGeom>
          <a:solidFill>
            <a:srgbClr val="FF99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grpSp>
        <p:nvGrpSpPr>
          <p:cNvPr id="77" name="Group 76">
            <a:extLst>
              <a:ext uri="{FF2B5EF4-FFF2-40B4-BE49-F238E27FC236}">
                <a16:creationId xmlns:a16="http://schemas.microsoft.com/office/drawing/2014/main" id="{0CA4F938-2E9E-46AD-96A6-3319D07BA650}"/>
              </a:ext>
            </a:extLst>
          </p:cNvPr>
          <p:cNvGrpSpPr/>
          <p:nvPr/>
        </p:nvGrpSpPr>
        <p:grpSpPr>
          <a:xfrm>
            <a:off x="9205091" y="3587002"/>
            <a:ext cx="1268371" cy="2204198"/>
            <a:chOff x="8552841" y="4065269"/>
            <a:chExt cx="1437488" cy="2080241"/>
          </a:xfrm>
        </p:grpSpPr>
        <p:sp>
          <p:nvSpPr>
            <p:cNvPr id="56" name="TextBox 55">
              <a:extLst>
                <a:ext uri="{FF2B5EF4-FFF2-40B4-BE49-F238E27FC236}">
                  <a16:creationId xmlns:a16="http://schemas.microsoft.com/office/drawing/2014/main" id="{0435C207-3714-4E47-A00D-1F42A5F2F4B5}"/>
                </a:ext>
              </a:extLst>
            </p:cNvPr>
            <p:cNvSpPr txBox="1"/>
            <p:nvPr/>
          </p:nvSpPr>
          <p:spPr>
            <a:xfrm>
              <a:off x="8774568" y="4421432"/>
              <a:ext cx="1215761" cy="497306"/>
            </a:xfrm>
            <a:prstGeom prst="rect">
              <a:avLst/>
            </a:prstGeom>
            <a:noFill/>
          </p:spPr>
          <p:txBody>
            <a:bodyPr wrap="none" rtlCol="0">
              <a:spAutoFit/>
            </a:bodyPr>
            <a:lstStyle/>
            <a:p>
              <a:r>
                <a:rPr lang="en-US" sz="1412" b="1" i="1" dirty="0"/>
                <a:t>y</a:t>
              </a:r>
              <a:r>
                <a:rPr lang="en-US" sz="1412" b="1" i="1" baseline="-25000" dirty="0"/>
                <a:t>2 </a:t>
              </a:r>
              <a:r>
                <a:rPr lang="en-US" sz="1412" b="1" i="1" dirty="0"/>
                <a:t>= 0.418/2</a:t>
              </a:r>
            </a:p>
            <a:p>
              <a:r>
                <a:rPr lang="en-US" sz="1412" b="1" i="1" dirty="0"/>
                <a:t>    = 0.209</a:t>
              </a:r>
            </a:p>
          </p:txBody>
        </p:sp>
        <p:sp>
          <p:nvSpPr>
            <p:cNvPr id="61" name="Rectangle: Rounded Corners 60">
              <a:extLst>
                <a:ext uri="{FF2B5EF4-FFF2-40B4-BE49-F238E27FC236}">
                  <a16:creationId xmlns:a16="http://schemas.microsoft.com/office/drawing/2014/main" id="{A1766C42-70B5-468E-B209-34B5EB740C33}"/>
                </a:ext>
              </a:extLst>
            </p:cNvPr>
            <p:cNvSpPr/>
            <p:nvPr/>
          </p:nvSpPr>
          <p:spPr>
            <a:xfrm>
              <a:off x="8552841" y="4065269"/>
              <a:ext cx="1376303" cy="2080241"/>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63" name="Diamond 62">
              <a:extLst>
                <a:ext uri="{FF2B5EF4-FFF2-40B4-BE49-F238E27FC236}">
                  <a16:creationId xmlns:a16="http://schemas.microsoft.com/office/drawing/2014/main" id="{A7D5A569-05FB-438F-A242-36D40824D2CB}"/>
                </a:ext>
              </a:extLst>
            </p:cNvPr>
            <p:cNvSpPr/>
            <p:nvPr/>
          </p:nvSpPr>
          <p:spPr>
            <a:xfrm>
              <a:off x="8637631" y="4448396"/>
              <a:ext cx="198120" cy="290899"/>
            </a:xfrm>
            <a:prstGeom prst="diamond">
              <a:avLst/>
            </a:prstGeom>
            <a:solidFill>
              <a:srgbClr val="FF00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65" name="TextBox 64">
              <a:extLst>
                <a:ext uri="{FF2B5EF4-FFF2-40B4-BE49-F238E27FC236}">
                  <a16:creationId xmlns:a16="http://schemas.microsoft.com/office/drawing/2014/main" id="{05ABCB2C-25A4-45DC-976A-C74C0D942912}"/>
                </a:ext>
              </a:extLst>
            </p:cNvPr>
            <p:cNvSpPr txBox="1"/>
            <p:nvPr/>
          </p:nvSpPr>
          <p:spPr>
            <a:xfrm>
              <a:off x="8637631" y="4123278"/>
              <a:ext cx="1293154" cy="292224"/>
            </a:xfrm>
            <a:prstGeom prst="rect">
              <a:avLst/>
            </a:prstGeom>
            <a:noFill/>
          </p:spPr>
          <p:txBody>
            <a:bodyPr wrap="none" rtlCol="0">
              <a:spAutoFit/>
            </a:bodyPr>
            <a:lstStyle/>
            <a:p>
              <a:r>
                <a:rPr lang="en-US" sz="1412" b="1" i="1" dirty="0"/>
                <a:t>Nat. Top. #3:</a:t>
              </a:r>
            </a:p>
          </p:txBody>
        </p:sp>
        <p:sp>
          <p:nvSpPr>
            <p:cNvPr id="66" name="Diamond 65">
              <a:extLst>
                <a:ext uri="{FF2B5EF4-FFF2-40B4-BE49-F238E27FC236}">
                  <a16:creationId xmlns:a16="http://schemas.microsoft.com/office/drawing/2014/main" id="{04D78A79-E633-4C37-9C1D-6DA0CEEAA714}"/>
                </a:ext>
              </a:extLst>
            </p:cNvPr>
            <p:cNvSpPr/>
            <p:nvPr/>
          </p:nvSpPr>
          <p:spPr>
            <a:xfrm>
              <a:off x="8649387" y="5641533"/>
              <a:ext cx="228600" cy="304800"/>
            </a:xfrm>
            <a:prstGeom prst="diamon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68" name="Diamond 67">
              <a:extLst>
                <a:ext uri="{FF2B5EF4-FFF2-40B4-BE49-F238E27FC236}">
                  <a16:creationId xmlns:a16="http://schemas.microsoft.com/office/drawing/2014/main" id="{DC14C0A9-6DC0-445E-BC83-99E24150E35A}"/>
                </a:ext>
              </a:extLst>
            </p:cNvPr>
            <p:cNvSpPr/>
            <p:nvPr/>
          </p:nvSpPr>
          <p:spPr>
            <a:xfrm>
              <a:off x="8647146" y="5131920"/>
              <a:ext cx="228600" cy="304800"/>
            </a:xfrm>
            <a:prstGeom prst="diamond">
              <a:avLst/>
            </a:prstGeom>
            <a:solidFill>
              <a:srgbClr val="00CC00"/>
            </a:solidFill>
            <a:ln>
              <a:solidFill>
                <a:srgbClr val="33993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algn="ctr"/>
              <a:endParaRPr lang="en-US" sz="1588"/>
            </a:p>
          </p:txBody>
        </p:sp>
        <p:sp>
          <p:nvSpPr>
            <p:cNvPr id="69" name="TextBox 68">
              <a:extLst>
                <a:ext uri="{FF2B5EF4-FFF2-40B4-BE49-F238E27FC236}">
                  <a16:creationId xmlns:a16="http://schemas.microsoft.com/office/drawing/2014/main" id="{4B6E9240-D3DC-4E37-9A64-52DAA0E84AB5}"/>
                </a:ext>
              </a:extLst>
            </p:cNvPr>
            <p:cNvSpPr txBox="1"/>
            <p:nvPr/>
          </p:nvSpPr>
          <p:spPr>
            <a:xfrm>
              <a:off x="8856218" y="5094755"/>
              <a:ext cx="1008653" cy="292224"/>
            </a:xfrm>
            <a:prstGeom prst="rect">
              <a:avLst/>
            </a:prstGeom>
            <a:noFill/>
          </p:spPr>
          <p:txBody>
            <a:bodyPr wrap="none" rtlCol="0">
              <a:spAutoFit/>
            </a:bodyPr>
            <a:lstStyle/>
            <a:p>
              <a:r>
                <a:rPr lang="en-US" sz="1412" b="1" i="1" dirty="0"/>
                <a:t>z</a:t>
              </a:r>
              <a:r>
                <a:rPr lang="en-US" sz="1412" b="1" i="1" baseline="-25000" dirty="0"/>
                <a:t>1 </a:t>
              </a:r>
              <a:r>
                <a:rPr lang="en-US" sz="1412" b="1" i="1" dirty="0"/>
                <a:t>= 0.174</a:t>
              </a:r>
            </a:p>
          </p:txBody>
        </p:sp>
        <p:sp>
          <p:nvSpPr>
            <p:cNvPr id="70" name="TextBox 69">
              <a:extLst>
                <a:ext uri="{FF2B5EF4-FFF2-40B4-BE49-F238E27FC236}">
                  <a16:creationId xmlns:a16="http://schemas.microsoft.com/office/drawing/2014/main" id="{387FF84A-E211-4269-AC13-B9D3A0CD429E}"/>
                </a:ext>
              </a:extLst>
            </p:cNvPr>
            <p:cNvSpPr txBox="1"/>
            <p:nvPr/>
          </p:nvSpPr>
          <p:spPr>
            <a:xfrm>
              <a:off x="8884169" y="5589535"/>
              <a:ext cx="1008653" cy="292224"/>
            </a:xfrm>
            <a:prstGeom prst="rect">
              <a:avLst/>
            </a:prstGeom>
            <a:noFill/>
          </p:spPr>
          <p:txBody>
            <a:bodyPr wrap="none" rtlCol="0">
              <a:spAutoFit/>
            </a:bodyPr>
            <a:lstStyle/>
            <a:p>
              <a:r>
                <a:rPr lang="en-US" sz="1412" b="1" i="1" dirty="0"/>
                <a:t>z</a:t>
              </a:r>
              <a:r>
                <a:rPr lang="en-US" sz="1412" b="1" i="1" baseline="-25000" dirty="0"/>
                <a:t>3 </a:t>
              </a:r>
              <a:r>
                <a:rPr lang="en-US" sz="1412" b="1" i="1" dirty="0"/>
                <a:t>= 0.115</a:t>
              </a:r>
            </a:p>
          </p:txBody>
        </p:sp>
      </p:grpSp>
      <p:grpSp>
        <p:nvGrpSpPr>
          <p:cNvPr id="73" name="Group 72">
            <a:extLst>
              <a:ext uri="{FF2B5EF4-FFF2-40B4-BE49-F238E27FC236}">
                <a16:creationId xmlns:a16="http://schemas.microsoft.com/office/drawing/2014/main" id="{EAF6C22B-E5A8-448E-95F5-A52EA5B44B93}"/>
              </a:ext>
            </a:extLst>
          </p:cNvPr>
          <p:cNvGrpSpPr/>
          <p:nvPr/>
        </p:nvGrpSpPr>
        <p:grpSpPr>
          <a:xfrm>
            <a:off x="4928921" y="4504765"/>
            <a:ext cx="201706" cy="423342"/>
            <a:chOff x="8915400" y="6606812"/>
            <a:chExt cx="228600" cy="479788"/>
          </a:xfrm>
          <a:solidFill>
            <a:srgbClr val="FFCCCC"/>
          </a:solidFill>
        </p:grpSpPr>
        <p:sp>
          <p:nvSpPr>
            <p:cNvPr id="72" name="Isosceles Triangle 71">
              <a:extLst>
                <a:ext uri="{FF2B5EF4-FFF2-40B4-BE49-F238E27FC236}">
                  <a16:creationId xmlns:a16="http://schemas.microsoft.com/office/drawing/2014/main" id="{0A5C0540-7EF9-4C25-9B56-E6D58C181C67}"/>
                </a:ext>
              </a:extLst>
            </p:cNvPr>
            <p:cNvSpPr/>
            <p:nvPr/>
          </p:nvSpPr>
          <p:spPr>
            <a:xfrm flipV="1">
              <a:off x="8915400" y="6835412"/>
              <a:ext cx="228600" cy="251188"/>
            </a:xfrm>
            <a:prstGeom prst="triangle">
              <a:avLst/>
            </a:prstGeom>
            <a:grp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algn="ctr"/>
              <a:endParaRPr lang="en-US" sz="1588"/>
            </a:p>
          </p:txBody>
        </p:sp>
        <p:sp>
          <p:nvSpPr>
            <p:cNvPr id="67" name="Isosceles Triangle 66">
              <a:extLst>
                <a:ext uri="{FF2B5EF4-FFF2-40B4-BE49-F238E27FC236}">
                  <a16:creationId xmlns:a16="http://schemas.microsoft.com/office/drawing/2014/main" id="{9D119024-EA1F-4CC8-B9C1-F5D97DDEACB1}"/>
                </a:ext>
              </a:extLst>
            </p:cNvPr>
            <p:cNvSpPr/>
            <p:nvPr/>
          </p:nvSpPr>
          <p:spPr>
            <a:xfrm>
              <a:off x="8915400" y="6606812"/>
              <a:ext cx="228600" cy="251188"/>
            </a:xfrm>
            <a:prstGeom prst="triangle">
              <a:avLst/>
            </a:prstGeom>
            <a:solidFill>
              <a:schemeClr val="accent6">
                <a:lumMod val="40000"/>
                <a:lumOff val="6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grpSp>
      <p:sp>
        <p:nvSpPr>
          <p:cNvPr id="74" name="TextBox 73">
            <a:extLst>
              <a:ext uri="{FF2B5EF4-FFF2-40B4-BE49-F238E27FC236}">
                <a16:creationId xmlns:a16="http://schemas.microsoft.com/office/drawing/2014/main" id="{534B7E43-B848-4250-8A46-026D67C5C87F}"/>
              </a:ext>
            </a:extLst>
          </p:cNvPr>
          <p:cNvSpPr txBox="1"/>
          <p:nvPr/>
        </p:nvSpPr>
        <p:spPr>
          <a:xfrm>
            <a:off x="3742764" y="6320065"/>
            <a:ext cx="3126882" cy="336695"/>
          </a:xfrm>
          <a:prstGeom prst="rect">
            <a:avLst/>
          </a:prstGeom>
          <a:noFill/>
        </p:spPr>
        <p:txBody>
          <a:bodyPr wrap="none" rtlCol="0">
            <a:spAutoFit/>
          </a:bodyPr>
          <a:lstStyle/>
          <a:p>
            <a:r>
              <a:rPr lang="en-US" sz="1588" i="1" dirty="0"/>
              <a:t>h</a:t>
            </a:r>
            <a:r>
              <a:rPr lang="en-US" sz="1588" dirty="0"/>
              <a:t>: interaction enthalpy parameter;  </a:t>
            </a:r>
          </a:p>
        </p:txBody>
      </p:sp>
      <mc:AlternateContent xmlns:mc="http://schemas.openxmlformats.org/markup-compatibility/2006" xmlns:a14="http://schemas.microsoft.com/office/drawing/2010/main">
        <mc:Choice Requires="a14">
          <p:sp>
            <p:nvSpPr>
              <p:cNvPr id="75" name="TextBox 74">
                <a:extLst>
                  <a:ext uri="{FF2B5EF4-FFF2-40B4-BE49-F238E27FC236}">
                    <a16:creationId xmlns:a16="http://schemas.microsoft.com/office/drawing/2014/main" id="{5091DE03-4E94-4D67-BDC3-6F5DD2C30082}"/>
                  </a:ext>
                </a:extLst>
              </p:cNvPr>
              <p:cNvSpPr txBox="1"/>
              <p:nvPr/>
            </p:nvSpPr>
            <p:spPr>
              <a:xfrm>
                <a:off x="6970059" y="6374378"/>
                <a:ext cx="786650" cy="24436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588" b="1" i="1">
                              <a:latin typeface="Cambria Math" panose="02040503050406030204" pitchFamily="18" charset="0"/>
                              <a:ea typeface="Cambria Math" panose="02040503050406030204" pitchFamily="18" charset="0"/>
                            </a:rPr>
                          </m:ctrlPr>
                        </m:sSubPr>
                        <m:e>
                          <m:r>
                            <a:rPr lang="en-US" sz="1588" b="1" i="1">
                              <a:latin typeface="Cambria Math" panose="02040503050406030204" pitchFamily="18" charset="0"/>
                              <a:ea typeface="Cambria Math" panose="02040503050406030204" pitchFamily="18" charset="0"/>
                            </a:rPr>
                            <m:t> </m:t>
                          </m:r>
                          <m:r>
                            <a:rPr lang="en-US" sz="1588" b="1" i="1">
                              <a:latin typeface="Cambria Math" panose="02040503050406030204" pitchFamily="18" charset="0"/>
                              <a:ea typeface="Cambria Math" panose="02040503050406030204" pitchFamily="18" charset="0"/>
                            </a:rPr>
                            <m:t>𝒉</m:t>
                          </m:r>
                          <m:r>
                            <a:rPr lang="en-US" sz="1588" b="1" i="1">
                              <a:latin typeface="Cambria Math" panose="02040503050406030204" pitchFamily="18" charset="0"/>
                              <a:ea typeface="Cambria Math" panose="02040503050406030204" pitchFamily="18" charset="0"/>
                            </a:rPr>
                            <m:t>=</m:t>
                          </m:r>
                          <m:r>
                            <a:rPr lang="en-US" sz="1588" b="1" i="1">
                              <a:latin typeface="Cambria Math" panose="02040503050406030204" pitchFamily="18" charset="0"/>
                              <a:ea typeface="Cambria Math" panose="02040503050406030204" pitchFamily="18" charset="0"/>
                            </a:rPr>
                            <m:t>𝒆𝒙𝒑</m:t>
                          </m:r>
                          <m:r>
                            <a:rPr lang="en-US" sz="1588" b="1" i="1">
                              <a:latin typeface="Cambria Math" panose="02040503050406030204" pitchFamily="18" charset="0"/>
                              <a:ea typeface="Cambria Math" panose="02040503050406030204" pitchFamily="18" charset="0"/>
                            </a:rPr>
                            <m:t>(</m:t>
                          </m:r>
                          <m:r>
                            <a:rPr lang="en-US" sz="1588" b="1" i="1">
                              <a:latin typeface="Cambria Math" panose="02040503050406030204" pitchFamily="18" charset="0"/>
                              <a:ea typeface="Cambria Math" panose="02040503050406030204" pitchFamily="18" charset="0"/>
                            </a:rPr>
                            <m:t>𝟐</m:t>
                          </m:r>
                          <m:r>
                            <a:rPr lang="en-US" sz="1588" b="1" i="1">
                              <a:latin typeface="Cambria Math" panose="02040503050406030204" pitchFamily="18" charset="0"/>
                              <a:ea typeface="Cambria Math" panose="02040503050406030204" pitchFamily="18" charset="0"/>
                            </a:rPr>
                            <m:t>𝜺</m:t>
                          </m:r>
                        </m:e>
                        <m:sub>
                          <m:r>
                            <a:rPr lang="en-US" sz="1588" b="1" i="1">
                              <a:latin typeface="Cambria Math" panose="02040503050406030204" pitchFamily="18" charset="0"/>
                              <a:ea typeface="Cambria Math" panose="02040503050406030204" pitchFamily="18" charset="0"/>
                            </a:rPr>
                            <m:t>𝟏</m:t>
                          </m:r>
                        </m:sub>
                      </m:sSub>
                      <m:r>
                        <a:rPr lang="en-US" sz="1588" b="1" i="1">
                          <a:latin typeface="Cambria Math" panose="02040503050406030204" pitchFamily="18" charset="0"/>
                          <a:ea typeface="Cambria Math" panose="02040503050406030204" pitchFamily="18" charset="0"/>
                        </a:rPr>
                        <m:t>)</m:t>
                      </m:r>
                    </m:oMath>
                  </m:oMathPara>
                </a14:m>
                <a:endParaRPr lang="en-US" sz="1588" b="1" dirty="0"/>
              </a:p>
            </p:txBody>
          </p:sp>
        </mc:Choice>
        <mc:Fallback xmlns="">
          <p:sp>
            <p:nvSpPr>
              <p:cNvPr id="75" name="TextBox 74">
                <a:extLst>
                  <a:ext uri="{FF2B5EF4-FFF2-40B4-BE49-F238E27FC236}">
                    <a16:creationId xmlns:a16="http://schemas.microsoft.com/office/drawing/2014/main" id="{5091DE03-4E94-4D67-BDC3-6F5DD2C30082}"/>
                  </a:ext>
                </a:extLst>
              </p:cNvPr>
              <p:cNvSpPr txBox="1">
                <a:spLocks noRot="1" noChangeAspect="1" noMove="1" noResize="1" noEditPoints="1" noAdjustHandles="1" noChangeArrowheads="1" noChangeShapeType="1" noTextEdit="1"/>
              </p:cNvSpPr>
              <p:nvPr/>
            </p:nvSpPr>
            <p:spPr>
              <a:xfrm>
                <a:off x="6970059" y="6374378"/>
                <a:ext cx="786650" cy="244362"/>
              </a:xfrm>
              <a:prstGeom prst="rect">
                <a:avLst/>
              </a:prstGeom>
              <a:blipFill>
                <a:blip r:embed="rId4"/>
                <a:stretch>
                  <a:fillRect l="-3876" r="-74419" b="-32500"/>
                </a:stretch>
              </a:blipFill>
            </p:spPr>
            <p:txBody>
              <a:bodyPr/>
              <a:lstStyle/>
              <a:p>
                <a:r>
                  <a:rPr lang="en-US">
                    <a:noFill/>
                  </a:rPr>
                  <a:t> </a:t>
                </a:r>
              </a:p>
            </p:txBody>
          </p:sp>
        </mc:Fallback>
      </mc:AlternateContent>
      <p:sp>
        <p:nvSpPr>
          <p:cNvPr id="76" name="TextBox 75">
            <a:extLst>
              <a:ext uri="{FF2B5EF4-FFF2-40B4-BE49-F238E27FC236}">
                <a16:creationId xmlns:a16="http://schemas.microsoft.com/office/drawing/2014/main" id="{3E5A194D-0BBB-41BB-BA5C-0728C5863B66}"/>
              </a:ext>
            </a:extLst>
          </p:cNvPr>
          <p:cNvSpPr txBox="1"/>
          <p:nvPr/>
        </p:nvSpPr>
        <p:spPr>
          <a:xfrm>
            <a:off x="3269264" y="92943"/>
            <a:ext cx="5681042" cy="418256"/>
          </a:xfrm>
          <a:prstGeom prst="rect">
            <a:avLst/>
          </a:prstGeom>
          <a:noFill/>
        </p:spPr>
        <p:txBody>
          <a:bodyPr wrap="none" rtlCol="0">
            <a:spAutoFit/>
          </a:bodyPr>
          <a:lstStyle/>
          <a:p>
            <a:r>
              <a:rPr lang="en-US" sz="2118" b="1" dirty="0"/>
              <a:t>We Can Obtain Analytic Results for Certain Cases</a:t>
            </a:r>
          </a:p>
        </p:txBody>
      </p:sp>
      <p:cxnSp>
        <p:nvCxnSpPr>
          <p:cNvPr id="78" name="Straight Connector 77">
            <a:extLst>
              <a:ext uri="{FF2B5EF4-FFF2-40B4-BE49-F238E27FC236}">
                <a16:creationId xmlns:a16="http://schemas.microsoft.com/office/drawing/2014/main" id="{70B99555-06CF-4E52-934D-1BC587151B1A}"/>
              </a:ext>
            </a:extLst>
          </p:cNvPr>
          <p:cNvCxnSpPr>
            <a:cxnSpLocks/>
          </p:cNvCxnSpPr>
          <p:nvPr/>
        </p:nvCxnSpPr>
        <p:spPr>
          <a:xfrm>
            <a:off x="2555807" y="3992959"/>
            <a:ext cx="65641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0A6495A9-18BA-47A6-9DFD-4ED0321002D2}"/>
              </a:ext>
            </a:extLst>
          </p:cNvPr>
          <p:cNvCxnSpPr>
            <a:cxnSpLocks/>
          </p:cNvCxnSpPr>
          <p:nvPr/>
        </p:nvCxnSpPr>
        <p:spPr>
          <a:xfrm>
            <a:off x="2532270" y="4301192"/>
            <a:ext cx="65641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DAB1A5A-E166-4E01-AF39-B25E22F358FC}"/>
              </a:ext>
            </a:extLst>
          </p:cNvPr>
          <p:cNvCxnSpPr>
            <a:cxnSpLocks/>
          </p:cNvCxnSpPr>
          <p:nvPr/>
        </p:nvCxnSpPr>
        <p:spPr>
          <a:xfrm>
            <a:off x="2532269" y="4788702"/>
            <a:ext cx="6564101" cy="0"/>
          </a:xfrm>
          <a:prstGeom prst="line">
            <a:avLst/>
          </a:prstGeom>
        </p:spPr>
        <p:style>
          <a:lnRef idx="1">
            <a:schemeClr val="accent1"/>
          </a:lnRef>
          <a:fillRef idx="0">
            <a:schemeClr val="accent1"/>
          </a:fillRef>
          <a:effectRef idx="0">
            <a:schemeClr val="accent1"/>
          </a:effectRef>
          <a:fontRef idx="minor">
            <a:schemeClr val="tx1"/>
          </a:fontRef>
        </p:style>
      </p:cxnSp>
      <p:sp>
        <p:nvSpPr>
          <p:cNvPr id="82" name="Diamond 81">
            <a:extLst>
              <a:ext uri="{FF2B5EF4-FFF2-40B4-BE49-F238E27FC236}">
                <a16:creationId xmlns:a16="http://schemas.microsoft.com/office/drawing/2014/main" id="{81D5F7F4-38D3-477E-8977-8D3FD6F30E6F}"/>
              </a:ext>
            </a:extLst>
          </p:cNvPr>
          <p:cNvSpPr/>
          <p:nvPr/>
        </p:nvSpPr>
        <p:spPr>
          <a:xfrm>
            <a:off x="5138505" y="4648222"/>
            <a:ext cx="201706" cy="268941"/>
          </a:xfrm>
          <a:prstGeom prst="diamond">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71" name="Diamond 70">
            <a:extLst>
              <a:ext uri="{FF2B5EF4-FFF2-40B4-BE49-F238E27FC236}">
                <a16:creationId xmlns:a16="http://schemas.microsoft.com/office/drawing/2014/main" id="{BD892F0F-1897-454C-A821-05311CA19CEC}"/>
              </a:ext>
            </a:extLst>
          </p:cNvPr>
          <p:cNvSpPr/>
          <p:nvPr/>
        </p:nvSpPr>
        <p:spPr>
          <a:xfrm>
            <a:off x="5789249" y="3852997"/>
            <a:ext cx="201706" cy="268941"/>
          </a:xfrm>
          <a:prstGeom prst="diamond">
            <a:avLst/>
          </a:prstGeom>
          <a:solidFill>
            <a:srgbClr val="FF00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81" name="Diamond 80">
            <a:extLst>
              <a:ext uri="{FF2B5EF4-FFF2-40B4-BE49-F238E27FC236}">
                <a16:creationId xmlns:a16="http://schemas.microsoft.com/office/drawing/2014/main" id="{834EB3B5-7C8E-448B-BA46-B66ED6C8C228}"/>
              </a:ext>
            </a:extLst>
          </p:cNvPr>
          <p:cNvSpPr/>
          <p:nvPr/>
        </p:nvSpPr>
        <p:spPr>
          <a:xfrm>
            <a:off x="5908079" y="4170245"/>
            <a:ext cx="201706" cy="268941"/>
          </a:xfrm>
          <a:prstGeom prst="diamond">
            <a:avLst/>
          </a:prstGeom>
          <a:solidFill>
            <a:srgbClr val="00800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84" name="TextBox 83">
            <a:extLst>
              <a:ext uri="{FF2B5EF4-FFF2-40B4-BE49-F238E27FC236}">
                <a16:creationId xmlns:a16="http://schemas.microsoft.com/office/drawing/2014/main" id="{7EC0B09F-ED3A-4A87-AAC5-F695A458C7C5}"/>
              </a:ext>
            </a:extLst>
          </p:cNvPr>
          <p:cNvSpPr txBox="1"/>
          <p:nvPr/>
        </p:nvSpPr>
        <p:spPr>
          <a:xfrm>
            <a:off x="9614572" y="147050"/>
            <a:ext cx="2313903" cy="646331"/>
          </a:xfrm>
          <a:prstGeom prst="rect">
            <a:avLst/>
          </a:prstGeom>
          <a:noFill/>
        </p:spPr>
        <p:txBody>
          <a:bodyPr wrap="none" rtlCol="0">
            <a:spAutoFit/>
          </a:bodyPr>
          <a:lstStyle/>
          <a:p>
            <a:pPr algn="ctr"/>
            <a:r>
              <a:rPr lang="en-US" dirty="0"/>
              <a:t>Natural Topography #3</a:t>
            </a:r>
          </a:p>
          <a:p>
            <a:pPr algn="ctr"/>
            <a:r>
              <a:rPr lang="en-US" i="1" dirty="0"/>
              <a:t>Version (a)</a:t>
            </a:r>
          </a:p>
        </p:txBody>
      </p:sp>
    </p:spTree>
    <p:extLst>
      <p:ext uri="{BB962C8B-B14F-4D97-AF65-F5344CB8AC3E}">
        <p14:creationId xmlns:p14="http://schemas.microsoft.com/office/powerpoint/2010/main" val="8009706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334197B-5CFF-4B86-B133-41E1047A5C18}"/>
              </a:ext>
            </a:extLst>
          </p:cNvPr>
          <p:cNvPicPr>
            <a:picLocks noChangeAspect="1"/>
          </p:cNvPicPr>
          <p:nvPr/>
        </p:nvPicPr>
        <p:blipFill rotWithShape="1">
          <a:blip r:embed="rId2"/>
          <a:srcRect l="62031" t="53133" r="20823" b="15139"/>
          <a:stretch/>
        </p:blipFill>
        <p:spPr>
          <a:xfrm>
            <a:off x="6788802" y="781050"/>
            <a:ext cx="5270921" cy="5486400"/>
          </a:xfrm>
          <a:prstGeom prst="rect">
            <a:avLst/>
          </a:prstGeom>
        </p:spPr>
      </p:pic>
      <p:sp>
        <p:nvSpPr>
          <p:cNvPr id="3" name="TextBox 2">
            <a:extLst>
              <a:ext uri="{FF2B5EF4-FFF2-40B4-BE49-F238E27FC236}">
                <a16:creationId xmlns:a16="http://schemas.microsoft.com/office/drawing/2014/main" id="{EEDF920C-D8AE-4664-9F19-1483246513FA}"/>
              </a:ext>
            </a:extLst>
          </p:cNvPr>
          <p:cNvSpPr txBox="1"/>
          <p:nvPr/>
        </p:nvSpPr>
        <p:spPr>
          <a:xfrm>
            <a:off x="8267310" y="134719"/>
            <a:ext cx="2313903" cy="646331"/>
          </a:xfrm>
          <a:prstGeom prst="rect">
            <a:avLst/>
          </a:prstGeom>
          <a:noFill/>
        </p:spPr>
        <p:txBody>
          <a:bodyPr wrap="none" rtlCol="0">
            <a:spAutoFit/>
          </a:bodyPr>
          <a:lstStyle/>
          <a:p>
            <a:pPr algn="ctr"/>
            <a:r>
              <a:rPr lang="en-US" dirty="0"/>
              <a:t>Natural Topography #3</a:t>
            </a:r>
          </a:p>
          <a:p>
            <a:pPr algn="ctr"/>
            <a:r>
              <a:rPr lang="en-US" i="1" dirty="0"/>
              <a:t>Version (a)</a:t>
            </a:r>
          </a:p>
        </p:txBody>
      </p:sp>
      <p:sp>
        <p:nvSpPr>
          <p:cNvPr id="4" name="TextBox 3">
            <a:extLst>
              <a:ext uri="{FF2B5EF4-FFF2-40B4-BE49-F238E27FC236}">
                <a16:creationId xmlns:a16="http://schemas.microsoft.com/office/drawing/2014/main" id="{880314B2-25F2-4B1E-BDDC-E52782101E29}"/>
              </a:ext>
            </a:extLst>
          </p:cNvPr>
          <p:cNvSpPr txBox="1"/>
          <p:nvPr/>
        </p:nvSpPr>
        <p:spPr>
          <a:xfrm>
            <a:off x="1610787" y="781050"/>
            <a:ext cx="3724275" cy="1908215"/>
          </a:xfrm>
          <a:prstGeom prst="rect">
            <a:avLst/>
          </a:prstGeom>
          <a:noFill/>
        </p:spPr>
        <p:txBody>
          <a:bodyPr wrap="square" rtlCol="0">
            <a:spAutoFit/>
          </a:bodyPr>
          <a:lstStyle/>
          <a:p>
            <a:pPr algn="ctr"/>
            <a:r>
              <a:rPr lang="en-US" dirty="0"/>
              <a:t>Results from Using the Program to Compute the Configuration Variables:</a:t>
            </a:r>
          </a:p>
          <a:p>
            <a:pPr algn="ctr"/>
            <a:endParaRPr lang="en-US" dirty="0"/>
          </a:p>
          <a:p>
            <a:pPr algn="ctr"/>
            <a:r>
              <a:rPr lang="en-US" sz="1600" b="1" dirty="0"/>
              <a:t>2D-CVM-def-pttrns_anlytc-FE-vary-e1-v1pt5_2021-04-08.py</a:t>
            </a:r>
          </a:p>
          <a:p>
            <a:pPr algn="ctr"/>
            <a:endParaRPr lang="en-US" sz="1600" b="1" dirty="0"/>
          </a:p>
          <a:p>
            <a:pPr algn="ctr"/>
            <a:r>
              <a:rPr lang="en-US" sz="1600" b="1" dirty="0"/>
              <a:t>Used Pattern 3 for this trial. </a:t>
            </a:r>
          </a:p>
        </p:txBody>
      </p:sp>
    </p:spTree>
    <p:extLst>
      <p:ext uri="{BB962C8B-B14F-4D97-AF65-F5344CB8AC3E}">
        <p14:creationId xmlns:p14="http://schemas.microsoft.com/office/powerpoint/2010/main" val="714959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DB20D74-7553-43B6-AEFC-2A6A45DD3E30}"/>
              </a:ext>
            </a:extLst>
          </p:cNvPr>
          <p:cNvSpPr txBox="1"/>
          <p:nvPr/>
        </p:nvSpPr>
        <p:spPr>
          <a:xfrm>
            <a:off x="9606948" y="1302429"/>
            <a:ext cx="2395784" cy="369332"/>
          </a:xfrm>
          <a:prstGeom prst="rect">
            <a:avLst/>
          </a:prstGeom>
          <a:noFill/>
        </p:spPr>
        <p:txBody>
          <a:bodyPr wrap="none" rtlCol="0">
            <a:spAutoFit/>
          </a:bodyPr>
          <a:lstStyle/>
          <a:p>
            <a:r>
              <a:rPr lang="en-US" dirty="0"/>
              <a:t>rocks-5_2020-11-16.jpg</a:t>
            </a:r>
          </a:p>
        </p:txBody>
      </p:sp>
      <p:pic>
        <p:nvPicPr>
          <p:cNvPr id="5" name="Picture 4" descr="A close up of a rock&#10;&#10;Description automatically generated">
            <a:extLst>
              <a:ext uri="{FF2B5EF4-FFF2-40B4-BE49-F238E27FC236}">
                <a16:creationId xmlns:a16="http://schemas.microsoft.com/office/drawing/2014/main" id="{7117C773-8E28-4F35-9D86-4B54E7500F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234266" y="180975"/>
            <a:ext cx="9229902" cy="6922427"/>
          </a:xfrm>
          <a:prstGeom prst="rect">
            <a:avLst/>
          </a:prstGeom>
        </p:spPr>
      </p:pic>
      <p:grpSp>
        <p:nvGrpSpPr>
          <p:cNvPr id="6" name="Group 5">
            <a:extLst>
              <a:ext uri="{FF2B5EF4-FFF2-40B4-BE49-F238E27FC236}">
                <a16:creationId xmlns:a16="http://schemas.microsoft.com/office/drawing/2014/main" id="{9A3E92F7-2369-4000-B408-0C0B667A175A}"/>
              </a:ext>
            </a:extLst>
          </p:cNvPr>
          <p:cNvGrpSpPr/>
          <p:nvPr/>
        </p:nvGrpSpPr>
        <p:grpSpPr>
          <a:xfrm>
            <a:off x="1319621" y="175192"/>
            <a:ext cx="3816670" cy="3429190"/>
            <a:chOff x="1538359" y="701696"/>
            <a:chExt cx="3884861" cy="3603385"/>
          </a:xfrm>
        </p:grpSpPr>
        <p:sp>
          <p:nvSpPr>
            <p:cNvPr id="7" name="Rectangle 6">
              <a:extLst>
                <a:ext uri="{FF2B5EF4-FFF2-40B4-BE49-F238E27FC236}">
                  <a16:creationId xmlns:a16="http://schemas.microsoft.com/office/drawing/2014/main" id="{393A2DCA-209B-4112-B3B7-FD2BC2073029}"/>
                </a:ext>
              </a:extLst>
            </p:cNvPr>
            <p:cNvSpPr/>
            <p:nvPr/>
          </p:nvSpPr>
          <p:spPr>
            <a:xfrm>
              <a:off x="1538359" y="70252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3FD9C52-89A0-437F-B3B2-CB7D12104EBC}"/>
                </a:ext>
              </a:extLst>
            </p:cNvPr>
            <p:cNvSpPr/>
            <p:nvPr/>
          </p:nvSpPr>
          <p:spPr>
            <a:xfrm>
              <a:off x="2014539" y="70333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301B0DB-FBEA-4856-8F9D-B3A58A505BCF}"/>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8B7FCC6-7B6A-4E04-B784-C31EDD148077}"/>
                </a:ext>
              </a:extLst>
            </p:cNvPr>
            <p:cNvSpPr/>
            <p:nvPr/>
          </p:nvSpPr>
          <p:spPr>
            <a:xfrm>
              <a:off x="2243153" y="115252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8BA29E8-0D24-45D4-BE0F-94A8E8B6E7CD}"/>
                </a:ext>
              </a:extLst>
            </p:cNvPr>
            <p:cNvSpPr/>
            <p:nvPr/>
          </p:nvSpPr>
          <p:spPr>
            <a:xfrm>
              <a:off x="2450383" y="70254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5580F80-C02C-464F-AC7D-E1695136B71E}"/>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D29B00-AF54-486E-A135-0D134EF33220}"/>
                </a:ext>
              </a:extLst>
            </p:cNvPr>
            <p:cNvSpPr/>
            <p:nvPr/>
          </p:nvSpPr>
          <p:spPr>
            <a:xfrm>
              <a:off x="2678997" y="115172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85C4B-73F0-483C-93A6-8F8596D34C0F}"/>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5705574-7B7E-49F2-963B-DDFC7EC55D04}"/>
                </a:ext>
              </a:extLst>
            </p:cNvPr>
            <p:cNvSpPr/>
            <p:nvPr/>
          </p:nvSpPr>
          <p:spPr>
            <a:xfrm>
              <a:off x="1538361" y="160501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A10EDB5-AADE-4561-B5C3-C40FE1D781DA}"/>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D0D38CA-7822-44C3-AE26-CF2A2BB266E8}"/>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56546642-C016-4651-8F53-194A22CA521B}"/>
                </a:ext>
              </a:extLst>
            </p:cNvPr>
            <p:cNvSpPr/>
            <p:nvPr/>
          </p:nvSpPr>
          <p:spPr>
            <a:xfrm>
              <a:off x="2247907" y="205501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DFB7E47-AF9C-435C-8BDA-3CE2CE5305D1}"/>
                </a:ext>
              </a:extLst>
            </p:cNvPr>
            <p:cNvSpPr/>
            <p:nvPr/>
          </p:nvSpPr>
          <p:spPr>
            <a:xfrm>
              <a:off x="2450385" y="160503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6EEC836-9F08-4CA8-9425-E7D91D6E579E}"/>
                </a:ext>
              </a:extLst>
            </p:cNvPr>
            <p:cNvSpPr/>
            <p:nvPr/>
          </p:nvSpPr>
          <p:spPr>
            <a:xfrm>
              <a:off x="2926565" y="160584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A910BC3-DAEB-418D-B6AA-9A65F744B38B}"/>
                </a:ext>
              </a:extLst>
            </p:cNvPr>
            <p:cNvSpPr/>
            <p:nvPr/>
          </p:nvSpPr>
          <p:spPr>
            <a:xfrm>
              <a:off x="2683751" y="205421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1E339D7-ECFD-41F9-9FFC-4A378AB09B90}"/>
                </a:ext>
              </a:extLst>
            </p:cNvPr>
            <p:cNvSpPr/>
            <p:nvPr/>
          </p:nvSpPr>
          <p:spPr>
            <a:xfrm>
              <a:off x="3159931" y="205503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B0324F5-3CC3-4C1D-8393-AE6C4D977657}"/>
                </a:ext>
              </a:extLst>
            </p:cNvPr>
            <p:cNvSpPr/>
            <p:nvPr/>
          </p:nvSpPr>
          <p:spPr>
            <a:xfrm>
              <a:off x="1538359" y="250338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5692743-3EC8-41F2-9EB0-74003BD561CE}"/>
                </a:ext>
              </a:extLst>
            </p:cNvPr>
            <p:cNvSpPr/>
            <p:nvPr/>
          </p:nvSpPr>
          <p:spPr>
            <a:xfrm>
              <a:off x="2014539" y="250420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14DC36A-7DD4-4D5C-8853-92BC0B9A7E07}"/>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34D7B002-57B0-4246-86DA-66767F98F736}"/>
                </a:ext>
              </a:extLst>
            </p:cNvPr>
            <p:cNvSpPr/>
            <p:nvPr/>
          </p:nvSpPr>
          <p:spPr>
            <a:xfrm>
              <a:off x="2243153" y="295338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B880432-E4FD-41DF-926A-25021C925BAE}"/>
                </a:ext>
              </a:extLst>
            </p:cNvPr>
            <p:cNvSpPr/>
            <p:nvPr/>
          </p:nvSpPr>
          <p:spPr>
            <a:xfrm>
              <a:off x="2450383" y="250340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33C5E00-E74C-49E5-807F-5A7148B11156}"/>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8319FE-BFA8-4C14-998A-25AF42AB73F8}"/>
                </a:ext>
              </a:extLst>
            </p:cNvPr>
            <p:cNvSpPr/>
            <p:nvPr/>
          </p:nvSpPr>
          <p:spPr>
            <a:xfrm>
              <a:off x="2678997" y="29525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7AE61315-E088-402D-A1B3-2F6F08EDB0E8}"/>
                </a:ext>
              </a:extLst>
            </p:cNvPr>
            <p:cNvSpPr/>
            <p:nvPr/>
          </p:nvSpPr>
          <p:spPr>
            <a:xfrm>
              <a:off x="3155177" y="29534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EA3456F-569D-40BE-99AC-14E1E0112D46}"/>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5F67039-5BBA-432A-8C51-314CD5C3D45B}"/>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3044F5C-3D88-41EA-92DE-62AA6E060B0F}"/>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752CED8-913D-498F-8B08-361942F156D7}"/>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2BEE9AB4-77B4-4760-823E-4B4E315028D8}"/>
                </a:ext>
              </a:extLst>
            </p:cNvPr>
            <p:cNvSpPr/>
            <p:nvPr/>
          </p:nvSpPr>
          <p:spPr>
            <a:xfrm>
              <a:off x="2450385" y="3405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3E96F6D0-6F6F-49FB-9C0D-E525A1B80562}"/>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AC69CD0D-ADA7-4084-B931-E27ED6F6FCEF}"/>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29CDC38C-A21A-449D-A7F9-81C4FDF91E8C}"/>
                </a:ext>
              </a:extLst>
            </p:cNvPr>
            <p:cNvSpPr/>
            <p:nvPr/>
          </p:nvSpPr>
          <p:spPr>
            <a:xfrm>
              <a:off x="3159931" y="385589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D1BD3B0B-BB4E-4E4E-BDFE-7B6167FFA3A9}"/>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3A3B667D-CABC-4A43-A90A-1B6AD5771EAD}"/>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45CB9CEE-2BFB-4811-82CD-FF3410A731ED}"/>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AC7A8E71-4459-4965-A7AA-D0F9E74521DD}"/>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30C5E26D-8E36-45B9-8408-73A1BD59D64B}"/>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1C75AD7B-5110-4855-9D08-0A4E23794865}"/>
                </a:ext>
              </a:extLst>
            </p:cNvPr>
            <p:cNvSpPr/>
            <p:nvPr/>
          </p:nvSpPr>
          <p:spPr>
            <a:xfrm>
              <a:off x="4750611" y="70252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5638E991-B802-4E9C-8718-D0A367B74421}"/>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648732DE-05D5-420E-9AFF-721921CFAC71}"/>
                </a:ext>
              </a:extLst>
            </p:cNvPr>
            <p:cNvSpPr/>
            <p:nvPr/>
          </p:nvSpPr>
          <p:spPr>
            <a:xfrm>
              <a:off x="4979225" y="1151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170C2104-D40B-4042-86F4-B0E6FAFEDA6C}"/>
                </a:ext>
              </a:extLst>
            </p:cNvPr>
            <p:cNvSpPr/>
            <p:nvPr/>
          </p:nvSpPr>
          <p:spPr>
            <a:xfrm>
              <a:off x="3362409" y="16041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F6A06674-BA95-4963-A923-23C1B51C9191}"/>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BB5E6434-150E-4036-81D8-5ADC07762431}"/>
                </a:ext>
              </a:extLst>
            </p:cNvPr>
            <p:cNvSpPr/>
            <p:nvPr/>
          </p:nvSpPr>
          <p:spPr>
            <a:xfrm>
              <a:off x="3595775" y="205337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D629BAA3-BEAC-4013-BD3A-1DE5E9B05617}"/>
                </a:ext>
              </a:extLst>
            </p:cNvPr>
            <p:cNvSpPr/>
            <p:nvPr/>
          </p:nvSpPr>
          <p:spPr>
            <a:xfrm>
              <a:off x="4071955" y="205418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2F4CE6F7-05E6-411E-93D0-2A7AB093193D}"/>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4106DAB5-6B85-478E-914E-39E13B9718C6}"/>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6D3786D-A003-4AF5-87F8-11179F9A1C54}"/>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7BB1ED00-D147-4F31-8535-DC46F1F22A47}"/>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A2CC79C-23C0-459F-BC64-11CB3177337E}"/>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805E5F1E-F368-49AA-AB74-6E22A8AAEE40}"/>
                </a:ext>
              </a:extLst>
            </p:cNvPr>
            <p:cNvSpPr/>
            <p:nvPr/>
          </p:nvSpPr>
          <p:spPr>
            <a:xfrm>
              <a:off x="3838587" y="250337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5670FED6-892D-4CA0-A809-0A31F6785FC5}"/>
                </a:ext>
              </a:extLst>
            </p:cNvPr>
            <p:cNvSpPr/>
            <p:nvPr/>
          </p:nvSpPr>
          <p:spPr>
            <a:xfrm>
              <a:off x="3591021" y="295174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E5B8E8C9-0F1F-4719-8BBF-F23423D7F4DE}"/>
                </a:ext>
              </a:extLst>
            </p:cNvPr>
            <p:cNvSpPr/>
            <p:nvPr/>
          </p:nvSpPr>
          <p:spPr>
            <a:xfrm>
              <a:off x="4067201" y="295255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E56D2AE8-66DB-46CF-8DAC-3F0FD9D50F41}"/>
                </a:ext>
              </a:extLst>
            </p:cNvPr>
            <p:cNvSpPr/>
            <p:nvPr/>
          </p:nvSpPr>
          <p:spPr>
            <a:xfrm>
              <a:off x="4274431" y="250257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8923F6F5-1715-403A-ABC9-F0519BC3EF75}"/>
                </a:ext>
              </a:extLst>
            </p:cNvPr>
            <p:cNvSpPr/>
            <p:nvPr/>
          </p:nvSpPr>
          <p:spPr>
            <a:xfrm>
              <a:off x="4750611" y="250338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4BAA09C4-A7A5-4A05-8D5B-A265740652D1}"/>
                </a:ext>
              </a:extLst>
            </p:cNvPr>
            <p:cNvSpPr/>
            <p:nvPr/>
          </p:nvSpPr>
          <p:spPr>
            <a:xfrm>
              <a:off x="4503045" y="295176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A3848725-83FD-4394-A3C2-5F60B447FA95}"/>
                </a:ext>
              </a:extLst>
            </p:cNvPr>
            <p:cNvSpPr/>
            <p:nvPr/>
          </p:nvSpPr>
          <p:spPr>
            <a:xfrm>
              <a:off x="4979225" y="295257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79A4AD07-F9D6-4715-8542-57CC0A7D74AE}"/>
                </a:ext>
              </a:extLst>
            </p:cNvPr>
            <p:cNvSpPr/>
            <p:nvPr/>
          </p:nvSpPr>
          <p:spPr>
            <a:xfrm>
              <a:off x="3362409" y="340505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B6A0F812-66D4-4A11-8E97-7DF440F51C8C}"/>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8BF90A45-790A-4F4D-891E-AD50C2FEAFF1}"/>
                </a:ext>
              </a:extLst>
            </p:cNvPr>
            <p:cNvSpPr/>
            <p:nvPr/>
          </p:nvSpPr>
          <p:spPr>
            <a:xfrm>
              <a:off x="3595775" y="385423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3786891F-AE50-41C7-A65E-4E5E30BDACF5}"/>
                </a:ext>
              </a:extLst>
            </p:cNvPr>
            <p:cNvSpPr/>
            <p:nvPr/>
          </p:nvSpPr>
          <p:spPr>
            <a:xfrm>
              <a:off x="4071955" y="385505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51D3133D-47E5-41D8-94F5-8DD343864B5C}"/>
                </a:ext>
              </a:extLst>
            </p:cNvPr>
            <p:cNvSpPr/>
            <p:nvPr/>
          </p:nvSpPr>
          <p:spPr>
            <a:xfrm>
              <a:off x="4274433" y="340506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7A42AD69-61CB-4F42-AC82-1831C7B4421E}"/>
                </a:ext>
              </a:extLst>
            </p:cNvPr>
            <p:cNvSpPr/>
            <p:nvPr/>
          </p:nvSpPr>
          <p:spPr>
            <a:xfrm>
              <a:off x="4750613" y="340588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8563FC6B-203E-4BB4-902E-38E1132C5B82}"/>
                </a:ext>
              </a:extLst>
            </p:cNvPr>
            <p:cNvSpPr/>
            <p:nvPr/>
          </p:nvSpPr>
          <p:spPr>
            <a:xfrm>
              <a:off x="4507799" y="385425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0DCBED90-3235-41DD-B7D2-38A02E26F5DE}"/>
                </a:ext>
              </a:extLst>
            </p:cNvPr>
            <p:cNvSpPr/>
            <p:nvPr/>
          </p:nvSpPr>
          <p:spPr>
            <a:xfrm>
              <a:off x="4983979" y="385506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TextBox 70">
            <a:extLst>
              <a:ext uri="{FF2B5EF4-FFF2-40B4-BE49-F238E27FC236}">
                <a16:creationId xmlns:a16="http://schemas.microsoft.com/office/drawing/2014/main" id="{B614AA8D-15F4-45F0-A9CB-948F7FE80B95}"/>
              </a:ext>
            </a:extLst>
          </p:cNvPr>
          <p:cNvSpPr txBox="1"/>
          <p:nvPr/>
        </p:nvSpPr>
        <p:spPr>
          <a:xfrm>
            <a:off x="9614572" y="147050"/>
            <a:ext cx="2313903" cy="646331"/>
          </a:xfrm>
          <a:prstGeom prst="rect">
            <a:avLst/>
          </a:prstGeom>
          <a:noFill/>
        </p:spPr>
        <p:txBody>
          <a:bodyPr wrap="none" rtlCol="0">
            <a:spAutoFit/>
          </a:bodyPr>
          <a:lstStyle/>
          <a:p>
            <a:pPr algn="ctr"/>
            <a:r>
              <a:rPr lang="en-US" dirty="0"/>
              <a:t>Natural Topography #3</a:t>
            </a:r>
          </a:p>
          <a:p>
            <a:pPr algn="ctr"/>
            <a:r>
              <a:rPr lang="en-US" i="1" dirty="0"/>
              <a:t>Version (b)</a:t>
            </a:r>
          </a:p>
        </p:txBody>
      </p:sp>
      <p:sp>
        <p:nvSpPr>
          <p:cNvPr id="2" name="TextBox 1">
            <a:extLst>
              <a:ext uri="{FF2B5EF4-FFF2-40B4-BE49-F238E27FC236}">
                <a16:creationId xmlns:a16="http://schemas.microsoft.com/office/drawing/2014/main" id="{A9CC50CB-7437-44DD-8F4A-6ABD861121AE}"/>
              </a:ext>
            </a:extLst>
          </p:cNvPr>
          <p:cNvSpPr txBox="1"/>
          <p:nvPr/>
        </p:nvSpPr>
        <p:spPr>
          <a:xfrm>
            <a:off x="9573246" y="1979923"/>
            <a:ext cx="2298585" cy="1815882"/>
          </a:xfrm>
          <a:prstGeom prst="rect">
            <a:avLst/>
          </a:prstGeom>
          <a:noFill/>
        </p:spPr>
        <p:txBody>
          <a:bodyPr wrap="square" rtlCol="0">
            <a:spAutoFit/>
          </a:bodyPr>
          <a:lstStyle/>
          <a:p>
            <a:r>
              <a:rPr lang="en-US" sz="1400" dirty="0"/>
              <a:t>Version (b) tried a full-size grid, which was four of the 8x8 grids, aligned to make a 16x16 grid. The grid was shrunk very slightly so that four of these grids would fit over the topography image. </a:t>
            </a:r>
          </a:p>
          <a:p>
            <a:endParaRPr lang="en-US" sz="1400" dirty="0"/>
          </a:p>
        </p:txBody>
      </p:sp>
      <p:grpSp>
        <p:nvGrpSpPr>
          <p:cNvPr id="137" name="Group 136">
            <a:extLst>
              <a:ext uri="{FF2B5EF4-FFF2-40B4-BE49-F238E27FC236}">
                <a16:creationId xmlns:a16="http://schemas.microsoft.com/office/drawing/2014/main" id="{8E74DBEF-0BE7-46B9-89B2-FD7A4D60EE92}"/>
              </a:ext>
            </a:extLst>
          </p:cNvPr>
          <p:cNvGrpSpPr/>
          <p:nvPr/>
        </p:nvGrpSpPr>
        <p:grpSpPr>
          <a:xfrm>
            <a:off x="1314950" y="3623139"/>
            <a:ext cx="3816670" cy="3429190"/>
            <a:chOff x="1538359" y="701696"/>
            <a:chExt cx="3884861" cy="3603385"/>
          </a:xfrm>
        </p:grpSpPr>
        <p:sp>
          <p:nvSpPr>
            <p:cNvPr id="138" name="Rectangle 137">
              <a:extLst>
                <a:ext uri="{FF2B5EF4-FFF2-40B4-BE49-F238E27FC236}">
                  <a16:creationId xmlns:a16="http://schemas.microsoft.com/office/drawing/2014/main" id="{EB2868FA-BE00-4338-8880-CFC7959130B1}"/>
                </a:ext>
              </a:extLst>
            </p:cNvPr>
            <p:cNvSpPr/>
            <p:nvPr/>
          </p:nvSpPr>
          <p:spPr>
            <a:xfrm>
              <a:off x="1538359" y="70252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5B2A9E29-EFA6-4697-9C48-5DC4559BB8E7}"/>
                </a:ext>
              </a:extLst>
            </p:cNvPr>
            <p:cNvSpPr/>
            <p:nvPr/>
          </p:nvSpPr>
          <p:spPr>
            <a:xfrm>
              <a:off x="2014539" y="70333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66AA472A-7E0A-40C0-8653-B3B005F25C5E}"/>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D2B841AB-5C1C-4B14-8B94-9FD60D54452F}"/>
                </a:ext>
              </a:extLst>
            </p:cNvPr>
            <p:cNvSpPr/>
            <p:nvPr/>
          </p:nvSpPr>
          <p:spPr>
            <a:xfrm>
              <a:off x="2243153" y="115252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00DC5E33-799D-4FE8-96CE-23625044D782}"/>
                </a:ext>
              </a:extLst>
            </p:cNvPr>
            <p:cNvSpPr/>
            <p:nvPr/>
          </p:nvSpPr>
          <p:spPr>
            <a:xfrm>
              <a:off x="2450383" y="70254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2E038809-E1BE-4A58-8E52-254408851507}"/>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a:extLst>
                <a:ext uri="{FF2B5EF4-FFF2-40B4-BE49-F238E27FC236}">
                  <a16:creationId xmlns:a16="http://schemas.microsoft.com/office/drawing/2014/main" id="{D366E0CE-F90F-41EA-96EB-B6848A8F848C}"/>
                </a:ext>
              </a:extLst>
            </p:cNvPr>
            <p:cNvSpPr/>
            <p:nvPr/>
          </p:nvSpPr>
          <p:spPr>
            <a:xfrm>
              <a:off x="2678997" y="115172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7EE25B94-0344-4AC4-B4FA-23D2F545985F}"/>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B1ECBE72-47C3-424B-9AB0-5CB07D14B578}"/>
                </a:ext>
              </a:extLst>
            </p:cNvPr>
            <p:cNvSpPr/>
            <p:nvPr/>
          </p:nvSpPr>
          <p:spPr>
            <a:xfrm>
              <a:off x="1538361" y="160501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DA16BCF6-DD57-4519-89CA-7F4D112A46EB}"/>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169D1052-F448-4A1D-AFCB-34BF92576E71}"/>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DE2B1686-F6D7-4D79-B31E-746FF6B8847C}"/>
                </a:ext>
              </a:extLst>
            </p:cNvPr>
            <p:cNvSpPr/>
            <p:nvPr/>
          </p:nvSpPr>
          <p:spPr>
            <a:xfrm>
              <a:off x="2247907" y="205501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ectangle 149">
              <a:extLst>
                <a:ext uri="{FF2B5EF4-FFF2-40B4-BE49-F238E27FC236}">
                  <a16:creationId xmlns:a16="http://schemas.microsoft.com/office/drawing/2014/main" id="{BFB9BADD-61E6-4E84-9F2B-C86D6A0560F8}"/>
                </a:ext>
              </a:extLst>
            </p:cNvPr>
            <p:cNvSpPr/>
            <p:nvPr/>
          </p:nvSpPr>
          <p:spPr>
            <a:xfrm>
              <a:off x="2450385" y="160503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a:extLst>
                <a:ext uri="{FF2B5EF4-FFF2-40B4-BE49-F238E27FC236}">
                  <a16:creationId xmlns:a16="http://schemas.microsoft.com/office/drawing/2014/main" id="{8B0E88F6-F0DE-4AAF-90EA-726F5542C7F6}"/>
                </a:ext>
              </a:extLst>
            </p:cNvPr>
            <p:cNvSpPr/>
            <p:nvPr/>
          </p:nvSpPr>
          <p:spPr>
            <a:xfrm>
              <a:off x="2926565" y="160584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51">
              <a:extLst>
                <a:ext uri="{FF2B5EF4-FFF2-40B4-BE49-F238E27FC236}">
                  <a16:creationId xmlns:a16="http://schemas.microsoft.com/office/drawing/2014/main" id="{D2633788-6F76-4FA9-85CB-F135A7D0DBD6}"/>
                </a:ext>
              </a:extLst>
            </p:cNvPr>
            <p:cNvSpPr/>
            <p:nvPr/>
          </p:nvSpPr>
          <p:spPr>
            <a:xfrm>
              <a:off x="2683751" y="205421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a:extLst>
                <a:ext uri="{FF2B5EF4-FFF2-40B4-BE49-F238E27FC236}">
                  <a16:creationId xmlns:a16="http://schemas.microsoft.com/office/drawing/2014/main" id="{30421FF8-66BF-40EA-B430-59CDD864C825}"/>
                </a:ext>
              </a:extLst>
            </p:cNvPr>
            <p:cNvSpPr/>
            <p:nvPr/>
          </p:nvSpPr>
          <p:spPr>
            <a:xfrm>
              <a:off x="3159931" y="205503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a:extLst>
                <a:ext uri="{FF2B5EF4-FFF2-40B4-BE49-F238E27FC236}">
                  <a16:creationId xmlns:a16="http://schemas.microsoft.com/office/drawing/2014/main" id="{8B56365C-4B47-43BF-88FB-703190BDEA5C}"/>
                </a:ext>
              </a:extLst>
            </p:cNvPr>
            <p:cNvSpPr/>
            <p:nvPr/>
          </p:nvSpPr>
          <p:spPr>
            <a:xfrm>
              <a:off x="1538359" y="250338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a:extLst>
                <a:ext uri="{FF2B5EF4-FFF2-40B4-BE49-F238E27FC236}">
                  <a16:creationId xmlns:a16="http://schemas.microsoft.com/office/drawing/2014/main" id="{C4072E14-DF2C-4129-92E5-7171CCD28104}"/>
                </a:ext>
              </a:extLst>
            </p:cNvPr>
            <p:cNvSpPr/>
            <p:nvPr/>
          </p:nvSpPr>
          <p:spPr>
            <a:xfrm>
              <a:off x="2014539" y="250420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a:extLst>
                <a:ext uri="{FF2B5EF4-FFF2-40B4-BE49-F238E27FC236}">
                  <a16:creationId xmlns:a16="http://schemas.microsoft.com/office/drawing/2014/main" id="{73950539-99A8-4628-BAD0-E6806E2A102D}"/>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a:extLst>
                <a:ext uri="{FF2B5EF4-FFF2-40B4-BE49-F238E27FC236}">
                  <a16:creationId xmlns:a16="http://schemas.microsoft.com/office/drawing/2014/main" id="{4FF01BF1-B4AE-437C-AD58-76E68982E638}"/>
                </a:ext>
              </a:extLst>
            </p:cNvPr>
            <p:cNvSpPr/>
            <p:nvPr/>
          </p:nvSpPr>
          <p:spPr>
            <a:xfrm>
              <a:off x="2243153" y="295338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a:extLst>
                <a:ext uri="{FF2B5EF4-FFF2-40B4-BE49-F238E27FC236}">
                  <a16:creationId xmlns:a16="http://schemas.microsoft.com/office/drawing/2014/main" id="{978DE411-8B39-429D-80D5-1F2BCE48FD0D}"/>
                </a:ext>
              </a:extLst>
            </p:cNvPr>
            <p:cNvSpPr/>
            <p:nvPr/>
          </p:nvSpPr>
          <p:spPr>
            <a:xfrm>
              <a:off x="2450383" y="250340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Rectangle 158">
              <a:extLst>
                <a:ext uri="{FF2B5EF4-FFF2-40B4-BE49-F238E27FC236}">
                  <a16:creationId xmlns:a16="http://schemas.microsoft.com/office/drawing/2014/main" id="{06E26B38-6F4A-4CE0-AE98-DCC7E13262D8}"/>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a:extLst>
                <a:ext uri="{FF2B5EF4-FFF2-40B4-BE49-F238E27FC236}">
                  <a16:creationId xmlns:a16="http://schemas.microsoft.com/office/drawing/2014/main" id="{ADE0E48B-06F1-462A-B5FC-FCE6FE0DDCB3}"/>
                </a:ext>
              </a:extLst>
            </p:cNvPr>
            <p:cNvSpPr/>
            <p:nvPr/>
          </p:nvSpPr>
          <p:spPr>
            <a:xfrm>
              <a:off x="2678997" y="29525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160">
              <a:extLst>
                <a:ext uri="{FF2B5EF4-FFF2-40B4-BE49-F238E27FC236}">
                  <a16:creationId xmlns:a16="http://schemas.microsoft.com/office/drawing/2014/main" id="{609A1E0D-7119-4B7C-8401-E189E9ACD860}"/>
                </a:ext>
              </a:extLst>
            </p:cNvPr>
            <p:cNvSpPr/>
            <p:nvPr/>
          </p:nvSpPr>
          <p:spPr>
            <a:xfrm>
              <a:off x="3155177" y="29534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AE560B8A-F4FA-4471-9973-90CCC5731A68}"/>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a:extLst>
                <a:ext uri="{FF2B5EF4-FFF2-40B4-BE49-F238E27FC236}">
                  <a16:creationId xmlns:a16="http://schemas.microsoft.com/office/drawing/2014/main" id="{119827E7-7A31-438F-BB3A-D8C4273223B9}"/>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Rectangle 163">
              <a:extLst>
                <a:ext uri="{FF2B5EF4-FFF2-40B4-BE49-F238E27FC236}">
                  <a16:creationId xmlns:a16="http://schemas.microsoft.com/office/drawing/2014/main" id="{124CC70D-67AD-4983-8C4E-FD5A86AD6EE6}"/>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ectangle 164">
              <a:extLst>
                <a:ext uri="{FF2B5EF4-FFF2-40B4-BE49-F238E27FC236}">
                  <a16:creationId xmlns:a16="http://schemas.microsoft.com/office/drawing/2014/main" id="{0B8482D5-1ACF-4898-A0A5-DCD69F829816}"/>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ectangle 165">
              <a:extLst>
                <a:ext uri="{FF2B5EF4-FFF2-40B4-BE49-F238E27FC236}">
                  <a16:creationId xmlns:a16="http://schemas.microsoft.com/office/drawing/2014/main" id="{828130EF-A2D0-41BD-8342-026DB6920AE4}"/>
                </a:ext>
              </a:extLst>
            </p:cNvPr>
            <p:cNvSpPr/>
            <p:nvPr/>
          </p:nvSpPr>
          <p:spPr>
            <a:xfrm>
              <a:off x="2450385" y="3405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ectangle 166">
              <a:extLst>
                <a:ext uri="{FF2B5EF4-FFF2-40B4-BE49-F238E27FC236}">
                  <a16:creationId xmlns:a16="http://schemas.microsoft.com/office/drawing/2014/main" id="{F761331A-043B-4E38-B5B9-D2077A4B4D7D}"/>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ectangle 167">
              <a:extLst>
                <a:ext uri="{FF2B5EF4-FFF2-40B4-BE49-F238E27FC236}">
                  <a16:creationId xmlns:a16="http://schemas.microsoft.com/office/drawing/2014/main" id="{DDD8866D-E43F-46DB-8713-B38E7DFDC428}"/>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ectangle 168">
              <a:extLst>
                <a:ext uri="{FF2B5EF4-FFF2-40B4-BE49-F238E27FC236}">
                  <a16:creationId xmlns:a16="http://schemas.microsoft.com/office/drawing/2014/main" id="{EB698861-DF82-4D4D-A04D-B96D38E0F375}"/>
                </a:ext>
              </a:extLst>
            </p:cNvPr>
            <p:cNvSpPr/>
            <p:nvPr/>
          </p:nvSpPr>
          <p:spPr>
            <a:xfrm>
              <a:off x="3159931" y="385589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ectangle 169">
              <a:extLst>
                <a:ext uri="{FF2B5EF4-FFF2-40B4-BE49-F238E27FC236}">
                  <a16:creationId xmlns:a16="http://schemas.microsoft.com/office/drawing/2014/main" id="{0DAA1170-2E00-4BA7-A27B-224E8083451D}"/>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ectangle 170">
              <a:extLst>
                <a:ext uri="{FF2B5EF4-FFF2-40B4-BE49-F238E27FC236}">
                  <a16:creationId xmlns:a16="http://schemas.microsoft.com/office/drawing/2014/main" id="{3D5FFB26-6F02-4C1B-9F35-6D404BFED35B}"/>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ectangle 171">
              <a:extLst>
                <a:ext uri="{FF2B5EF4-FFF2-40B4-BE49-F238E27FC236}">
                  <a16:creationId xmlns:a16="http://schemas.microsoft.com/office/drawing/2014/main" id="{F924B48F-8763-4326-8DA5-423CFCD82428}"/>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ectangle 172">
              <a:extLst>
                <a:ext uri="{FF2B5EF4-FFF2-40B4-BE49-F238E27FC236}">
                  <a16:creationId xmlns:a16="http://schemas.microsoft.com/office/drawing/2014/main" id="{D4FF225D-C4AC-40B3-8C98-F88EFA7EEE8C}"/>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ectangle 173">
              <a:extLst>
                <a:ext uri="{FF2B5EF4-FFF2-40B4-BE49-F238E27FC236}">
                  <a16:creationId xmlns:a16="http://schemas.microsoft.com/office/drawing/2014/main" id="{B04A6A05-CF4F-49E3-B915-F02E898EB08B}"/>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Rectangle 174">
              <a:extLst>
                <a:ext uri="{FF2B5EF4-FFF2-40B4-BE49-F238E27FC236}">
                  <a16:creationId xmlns:a16="http://schemas.microsoft.com/office/drawing/2014/main" id="{3695478A-93C5-4A0C-B43E-717E2EAC2D2E}"/>
                </a:ext>
              </a:extLst>
            </p:cNvPr>
            <p:cNvSpPr/>
            <p:nvPr/>
          </p:nvSpPr>
          <p:spPr>
            <a:xfrm>
              <a:off x="4750611" y="70252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Rectangle 175">
              <a:extLst>
                <a:ext uri="{FF2B5EF4-FFF2-40B4-BE49-F238E27FC236}">
                  <a16:creationId xmlns:a16="http://schemas.microsoft.com/office/drawing/2014/main" id="{D72058ED-09BE-4850-B3DE-A632ACB3EEA4}"/>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Rectangle 176">
              <a:extLst>
                <a:ext uri="{FF2B5EF4-FFF2-40B4-BE49-F238E27FC236}">
                  <a16:creationId xmlns:a16="http://schemas.microsoft.com/office/drawing/2014/main" id="{8F5E69AB-D235-40F0-8D03-3C8855FCE94E}"/>
                </a:ext>
              </a:extLst>
            </p:cNvPr>
            <p:cNvSpPr/>
            <p:nvPr/>
          </p:nvSpPr>
          <p:spPr>
            <a:xfrm>
              <a:off x="4979225" y="1151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ectangle 177">
              <a:extLst>
                <a:ext uri="{FF2B5EF4-FFF2-40B4-BE49-F238E27FC236}">
                  <a16:creationId xmlns:a16="http://schemas.microsoft.com/office/drawing/2014/main" id="{D9CDB98F-4416-45A9-8170-C895EC19D523}"/>
                </a:ext>
              </a:extLst>
            </p:cNvPr>
            <p:cNvSpPr/>
            <p:nvPr/>
          </p:nvSpPr>
          <p:spPr>
            <a:xfrm>
              <a:off x="3362409" y="16041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Rectangle 178">
              <a:extLst>
                <a:ext uri="{FF2B5EF4-FFF2-40B4-BE49-F238E27FC236}">
                  <a16:creationId xmlns:a16="http://schemas.microsoft.com/office/drawing/2014/main" id="{2EA4A35B-2832-4F5D-8AFA-A145F55EFE20}"/>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Rectangle 179">
              <a:extLst>
                <a:ext uri="{FF2B5EF4-FFF2-40B4-BE49-F238E27FC236}">
                  <a16:creationId xmlns:a16="http://schemas.microsoft.com/office/drawing/2014/main" id="{5988BDCE-CAE2-4236-8F93-F9A23008B348}"/>
                </a:ext>
              </a:extLst>
            </p:cNvPr>
            <p:cNvSpPr/>
            <p:nvPr/>
          </p:nvSpPr>
          <p:spPr>
            <a:xfrm>
              <a:off x="3595775" y="205337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ectangle 180">
              <a:extLst>
                <a:ext uri="{FF2B5EF4-FFF2-40B4-BE49-F238E27FC236}">
                  <a16:creationId xmlns:a16="http://schemas.microsoft.com/office/drawing/2014/main" id="{59270217-19E0-44C8-8700-4C496E9DE64B}"/>
                </a:ext>
              </a:extLst>
            </p:cNvPr>
            <p:cNvSpPr/>
            <p:nvPr/>
          </p:nvSpPr>
          <p:spPr>
            <a:xfrm>
              <a:off x="4071955" y="205418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Rectangle 181">
              <a:extLst>
                <a:ext uri="{FF2B5EF4-FFF2-40B4-BE49-F238E27FC236}">
                  <a16:creationId xmlns:a16="http://schemas.microsoft.com/office/drawing/2014/main" id="{9D0D9E71-94DF-48D8-9BAF-1F471CEFA60B}"/>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Rectangle 182">
              <a:extLst>
                <a:ext uri="{FF2B5EF4-FFF2-40B4-BE49-F238E27FC236}">
                  <a16:creationId xmlns:a16="http://schemas.microsoft.com/office/drawing/2014/main" id="{6D4079D1-26F2-4A5B-9A6D-0F9229CB21AA}"/>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Rectangle 183">
              <a:extLst>
                <a:ext uri="{FF2B5EF4-FFF2-40B4-BE49-F238E27FC236}">
                  <a16:creationId xmlns:a16="http://schemas.microsoft.com/office/drawing/2014/main" id="{76FFD6E9-EA4C-4DE0-8651-D354B821ACEB}"/>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Rectangle 184">
              <a:extLst>
                <a:ext uri="{FF2B5EF4-FFF2-40B4-BE49-F238E27FC236}">
                  <a16:creationId xmlns:a16="http://schemas.microsoft.com/office/drawing/2014/main" id="{0F4C6039-17B0-41C7-A8BA-5695C35787F9}"/>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Rectangle 185">
              <a:extLst>
                <a:ext uri="{FF2B5EF4-FFF2-40B4-BE49-F238E27FC236}">
                  <a16:creationId xmlns:a16="http://schemas.microsoft.com/office/drawing/2014/main" id="{003807B8-1C89-45B7-9AF5-4EB3AF3B2D7B}"/>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Rectangle 186">
              <a:extLst>
                <a:ext uri="{FF2B5EF4-FFF2-40B4-BE49-F238E27FC236}">
                  <a16:creationId xmlns:a16="http://schemas.microsoft.com/office/drawing/2014/main" id="{9AD5623B-E7CA-48BA-853A-DFFEA81BC3A2}"/>
                </a:ext>
              </a:extLst>
            </p:cNvPr>
            <p:cNvSpPr/>
            <p:nvPr/>
          </p:nvSpPr>
          <p:spPr>
            <a:xfrm>
              <a:off x="3838587" y="250337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Rectangle 187">
              <a:extLst>
                <a:ext uri="{FF2B5EF4-FFF2-40B4-BE49-F238E27FC236}">
                  <a16:creationId xmlns:a16="http://schemas.microsoft.com/office/drawing/2014/main" id="{5EDA0D9C-7C08-43FE-B56E-8DA1D601895D}"/>
                </a:ext>
              </a:extLst>
            </p:cNvPr>
            <p:cNvSpPr/>
            <p:nvPr/>
          </p:nvSpPr>
          <p:spPr>
            <a:xfrm>
              <a:off x="3591021" y="295174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a:extLst>
                <a:ext uri="{FF2B5EF4-FFF2-40B4-BE49-F238E27FC236}">
                  <a16:creationId xmlns:a16="http://schemas.microsoft.com/office/drawing/2014/main" id="{DB4CDEF5-F95F-4639-90BC-EC149FFC3F40}"/>
                </a:ext>
              </a:extLst>
            </p:cNvPr>
            <p:cNvSpPr/>
            <p:nvPr/>
          </p:nvSpPr>
          <p:spPr>
            <a:xfrm>
              <a:off x="4067201" y="295255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Rectangle 189">
              <a:extLst>
                <a:ext uri="{FF2B5EF4-FFF2-40B4-BE49-F238E27FC236}">
                  <a16:creationId xmlns:a16="http://schemas.microsoft.com/office/drawing/2014/main" id="{0FFFEBF6-34E0-410B-B335-7482E3DE6313}"/>
                </a:ext>
              </a:extLst>
            </p:cNvPr>
            <p:cNvSpPr/>
            <p:nvPr/>
          </p:nvSpPr>
          <p:spPr>
            <a:xfrm>
              <a:off x="4274431" y="250257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Rectangle 190">
              <a:extLst>
                <a:ext uri="{FF2B5EF4-FFF2-40B4-BE49-F238E27FC236}">
                  <a16:creationId xmlns:a16="http://schemas.microsoft.com/office/drawing/2014/main" id="{7A1C2D4C-9ECA-42E2-8BEB-9DC58018A9CB}"/>
                </a:ext>
              </a:extLst>
            </p:cNvPr>
            <p:cNvSpPr/>
            <p:nvPr/>
          </p:nvSpPr>
          <p:spPr>
            <a:xfrm>
              <a:off x="4750611" y="250338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Rectangle 191">
              <a:extLst>
                <a:ext uri="{FF2B5EF4-FFF2-40B4-BE49-F238E27FC236}">
                  <a16:creationId xmlns:a16="http://schemas.microsoft.com/office/drawing/2014/main" id="{0EE77435-0146-4B0D-A49A-2982CE1D8FE6}"/>
                </a:ext>
              </a:extLst>
            </p:cNvPr>
            <p:cNvSpPr/>
            <p:nvPr/>
          </p:nvSpPr>
          <p:spPr>
            <a:xfrm>
              <a:off x="4503045" y="295176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Rectangle 192">
              <a:extLst>
                <a:ext uri="{FF2B5EF4-FFF2-40B4-BE49-F238E27FC236}">
                  <a16:creationId xmlns:a16="http://schemas.microsoft.com/office/drawing/2014/main" id="{BBC3943D-8A9C-4F69-ADF5-C6482841E04F}"/>
                </a:ext>
              </a:extLst>
            </p:cNvPr>
            <p:cNvSpPr/>
            <p:nvPr/>
          </p:nvSpPr>
          <p:spPr>
            <a:xfrm>
              <a:off x="4979225" y="295257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Rectangle 193">
              <a:extLst>
                <a:ext uri="{FF2B5EF4-FFF2-40B4-BE49-F238E27FC236}">
                  <a16:creationId xmlns:a16="http://schemas.microsoft.com/office/drawing/2014/main" id="{D09AF66F-42FA-494E-B104-6E179F44D3EF}"/>
                </a:ext>
              </a:extLst>
            </p:cNvPr>
            <p:cNvSpPr/>
            <p:nvPr/>
          </p:nvSpPr>
          <p:spPr>
            <a:xfrm>
              <a:off x="3362409" y="340505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94">
              <a:extLst>
                <a:ext uri="{FF2B5EF4-FFF2-40B4-BE49-F238E27FC236}">
                  <a16:creationId xmlns:a16="http://schemas.microsoft.com/office/drawing/2014/main" id="{49C01E28-319E-4893-B47F-84F9D92C0C4C}"/>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Rectangle 195">
              <a:extLst>
                <a:ext uri="{FF2B5EF4-FFF2-40B4-BE49-F238E27FC236}">
                  <a16:creationId xmlns:a16="http://schemas.microsoft.com/office/drawing/2014/main" id="{F48B9392-DEFC-4724-A3C9-6CCAD31918D3}"/>
                </a:ext>
              </a:extLst>
            </p:cNvPr>
            <p:cNvSpPr/>
            <p:nvPr/>
          </p:nvSpPr>
          <p:spPr>
            <a:xfrm>
              <a:off x="3595775" y="385423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Rectangle 196">
              <a:extLst>
                <a:ext uri="{FF2B5EF4-FFF2-40B4-BE49-F238E27FC236}">
                  <a16:creationId xmlns:a16="http://schemas.microsoft.com/office/drawing/2014/main" id="{FB6F1312-7B34-445A-9338-08927121ED1D}"/>
                </a:ext>
              </a:extLst>
            </p:cNvPr>
            <p:cNvSpPr/>
            <p:nvPr/>
          </p:nvSpPr>
          <p:spPr>
            <a:xfrm>
              <a:off x="4071955" y="385505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Rectangle 197">
              <a:extLst>
                <a:ext uri="{FF2B5EF4-FFF2-40B4-BE49-F238E27FC236}">
                  <a16:creationId xmlns:a16="http://schemas.microsoft.com/office/drawing/2014/main" id="{81A658BD-E0DB-41AB-AC6C-54010A1F0B23}"/>
                </a:ext>
              </a:extLst>
            </p:cNvPr>
            <p:cNvSpPr/>
            <p:nvPr/>
          </p:nvSpPr>
          <p:spPr>
            <a:xfrm>
              <a:off x="4274433" y="340506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Rectangle 198">
              <a:extLst>
                <a:ext uri="{FF2B5EF4-FFF2-40B4-BE49-F238E27FC236}">
                  <a16:creationId xmlns:a16="http://schemas.microsoft.com/office/drawing/2014/main" id="{6B6D95E0-A845-462D-8CB9-B09ABE384E9F}"/>
                </a:ext>
              </a:extLst>
            </p:cNvPr>
            <p:cNvSpPr/>
            <p:nvPr/>
          </p:nvSpPr>
          <p:spPr>
            <a:xfrm>
              <a:off x="4750613" y="340588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199">
              <a:extLst>
                <a:ext uri="{FF2B5EF4-FFF2-40B4-BE49-F238E27FC236}">
                  <a16:creationId xmlns:a16="http://schemas.microsoft.com/office/drawing/2014/main" id="{13646AB5-9529-46E5-AC7F-9DFF26706C75}"/>
                </a:ext>
              </a:extLst>
            </p:cNvPr>
            <p:cNvSpPr/>
            <p:nvPr/>
          </p:nvSpPr>
          <p:spPr>
            <a:xfrm>
              <a:off x="4507799" y="385425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Rectangle 200">
              <a:extLst>
                <a:ext uri="{FF2B5EF4-FFF2-40B4-BE49-F238E27FC236}">
                  <a16:creationId xmlns:a16="http://schemas.microsoft.com/office/drawing/2014/main" id="{1C29E15C-04D3-4DEC-97FD-C2FD7A6091CF}"/>
                </a:ext>
              </a:extLst>
            </p:cNvPr>
            <p:cNvSpPr/>
            <p:nvPr/>
          </p:nvSpPr>
          <p:spPr>
            <a:xfrm>
              <a:off x="4983979" y="385506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2" name="Group 201">
            <a:extLst>
              <a:ext uri="{FF2B5EF4-FFF2-40B4-BE49-F238E27FC236}">
                <a16:creationId xmlns:a16="http://schemas.microsoft.com/office/drawing/2014/main" id="{69E951FF-C38B-49C1-BFE3-4EB71EA409AD}"/>
              </a:ext>
            </a:extLst>
          </p:cNvPr>
          <p:cNvGrpSpPr/>
          <p:nvPr/>
        </p:nvGrpSpPr>
        <p:grpSpPr>
          <a:xfrm>
            <a:off x="4901886" y="175192"/>
            <a:ext cx="3816670" cy="3429190"/>
            <a:chOff x="1538359" y="701696"/>
            <a:chExt cx="3884861" cy="3603385"/>
          </a:xfrm>
        </p:grpSpPr>
        <p:sp>
          <p:nvSpPr>
            <p:cNvPr id="203" name="Rectangle 202">
              <a:extLst>
                <a:ext uri="{FF2B5EF4-FFF2-40B4-BE49-F238E27FC236}">
                  <a16:creationId xmlns:a16="http://schemas.microsoft.com/office/drawing/2014/main" id="{42654A05-4A0C-43B8-8BFB-367AB3FD806B}"/>
                </a:ext>
              </a:extLst>
            </p:cNvPr>
            <p:cNvSpPr/>
            <p:nvPr/>
          </p:nvSpPr>
          <p:spPr>
            <a:xfrm>
              <a:off x="1538359" y="70252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ectangle 203">
              <a:extLst>
                <a:ext uri="{FF2B5EF4-FFF2-40B4-BE49-F238E27FC236}">
                  <a16:creationId xmlns:a16="http://schemas.microsoft.com/office/drawing/2014/main" id="{DF63E928-FF8F-4DA5-BE21-278B1C06B605}"/>
                </a:ext>
              </a:extLst>
            </p:cNvPr>
            <p:cNvSpPr/>
            <p:nvPr/>
          </p:nvSpPr>
          <p:spPr>
            <a:xfrm>
              <a:off x="2014539" y="70333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Rectangle 204">
              <a:extLst>
                <a:ext uri="{FF2B5EF4-FFF2-40B4-BE49-F238E27FC236}">
                  <a16:creationId xmlns:a16="http://schemas.microsoft.com/office/drawing/2014/main" id="{6BB5E08C-A043-482E-AA71-F92870C2E09D}"/>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Rectangle 205">
              <a:extLst>
                <a:ext uri="{FF2B5EF4-FFF2-40B4-BE49-F238E27FC236}">
                  <a16:creationId xmlns:a16="http://schemas.microsoft.com/office/drawing/2014/main" id="{D87552CE-51F2-47B5-A8B0-733A764D0462}"/>
                </a:ext>
              </a:extLst>
            </p:cNvPr>
            <p:cNvSpPr/>
            <p:nvPr/>
          </p:nvSpPr>
          <p:spPr>
            <a:xfrm>
              <a:off x="2243153" y="115252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Rectangle 206">
              <a:extLst>
                <a:ext uri="{FF2B5EF4-FFF2-40B4-BE49-F238E27FC236}">
                  <a16:creationId xmlns:a16="http://schemas.microsoft.com/office/drawing/2014/main" id="{6CF44BEA-DD55-458E-A2C4-73EBE5B1FFE5}"/>
                </a:ext>
              </a:extLst>
            </p:cNvPr>
            <p:cNvSpPr/>
            <p:nvPr/>
          </p:nvSpPr>
          <p:spPr>
            <a:xfrm>
              <a:off x="2450383" y="70254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Rectangle 207">
              <a:extLst>
                <a:ext uri="{FF2B5EF4-FFF2-40B4-BE49-F238E27FC236}">
                  <a16:creationId xmlns:a16="http://schemas.microsoft.com/office/drawing/2014/main" id="{08F6715E-12A4-4749-A125-CB23BB457532}"/>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Rectangle 208">
              <a:extLst>
                <a:ext uri="{FF2B5EF4-FFF2-40B4-BE49-F238E27FC236}">
                  <a16:creationId xmlns:a16="http://schemas.microsoft.com/office/drawing/2014/main" id="{EE867FD8-C01A-4523-AB8C-205185ACF2B6}"/>
                </a:ext>
              </a:extLst>
            </p:cNvPr>
            <p:cNvSpPr/>
            <p:nvPr/>
          </p:nvSpPr>
          <p:spPr>
            <a:xfrm>
              <a:off x="2678997" y="115172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Rectangle 209">
              <a:extLst>
                <a:ext uri="{FF2B5EF4-FFF2-40B4-BE49-F238E27FC236}">
                  <a16:creationId xmlns:a16="http://schemas.microsoft.com/office/drawing/2014/main" id="{D23F9F51-0C89-40B5-BC2A-5C3B120DC621}"/>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Rectangle 210">
              <a:extLst>
                <a:ext uri="{FF2B5EF4-FFF2-40B4-BE49-F238E27FC236}">
                  <a16:creationId xmlns:a16="http://schemas.microsoft.com/office/drawing/2014/main" id="{81550E1D-901E-4594-B3FB-BF31876A03F3}"/>
                </a:ext>
              </a:extLst>
            </p:cNvPr>
            <p:cNvSpPr/>
            <p:nvPr/>
          </p:nvSpPr>
          <p:spPr>
            <a:xfrm>
              <a:off x="1538361" y="160501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Rectangle 211">
              <a:extLst>
                <a:ext uri="{FF2B5EF4-FFF2-40B4-BE49-F238E27FC236}">
                  <a16:creationId xmlns:a16="http://schemas.microsoft.com/office/drawing/2014/main" id="{DD0140A0-3CDB-49A4-96B9-A8E04BD8BF4B}"/>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Rectangle 212">
              <a:extLst>
                <a:ext uri="{FF2B5EF4-FFF2-40B4-BE49-F238E27FC236}">
                  <a16:creationId xmlns:a16="http://schemas.microsoft.com/office/drawing/2014/main" id="{D83E2256-7274-4FC9-B029-AE461B50C38D}"/>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ectangle 213">
              <a:extLst>
                <a:ext uri="{FF2B5EF4-FFF2-40B4-BE49-F238E27FC236}">
                  <a16:creationId xmlns:a16="http://schemas.microsoft.com/office/drawing/2014/main" id="{928C3905-229C-428A-A3E4-B34822B79E16}"/>
                </a:ext>
              </a:extLst>
            </p:cNvPr>
            <p:cNvSpPr/>
            <p:nvPr/>
          </p:nvSpPr>
          <p:spPr>
            <a:xfrm>
              <a:off x="2247907" y="205501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Rectangle 214">
              <a:extLst>
                <a:ext uri="{FF2B5EF4-FFF2-40B4-BE49-F238E27FC236}">
                  <a16:creationId xmlns:a16="http://schemas.microsoft.com/office/drawing/2014/main" id="{3DDEB357-119A-4342-B5AE-923920B25013}"/>
                </a:ext>
              </a:extLst>
            </p:cNvPr>
            <p:cNvSpPr/>
            <p:nvPr/>
          </p:nvSpPr>
          <p:spPr>
            <a:xfrm>
              <a:off x="2450385" y="160503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Rectangle 215">
              <a:extLst>
                <a:ext uri="{FF2B5EF4-FFF2-40B4-BE49-F238E27FC236}">
                  <a16:creationId xmlns:a16="http://schemas.microsoft.com/office/drawing/2014/main" id="{EE7B5955-2063-44AD-8E1A-821CA2491C2F}"/>
                </a:ext>
              </a:extLst>
            </p:cNvPr>
            <p:cNvSpPr/>
            <p:nvPr/>
          </p:nvSpPr>
          <p:spPr>
            <a:xfrm>
              <a:off x="2926565" y="160584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Rectangle 216">
              <a:extLst>
                <a:ext uri="{FF2B5EF4-FFF2-40B4-BE49-F238E27FC236}">
                  <a16:creationId xmlns:a16="http://schemas.microsoft.com/office/drawing/2014/main" id="{56FC978A-60C5-4E27-9D40-72993EE8800E}"/>
                </a:ext>
              </a:extLst>
            </p:cNvPr>
            <p:cNvSpPr/>
            <p:nvPr/>
          </p:nvSpPr>
          <p:spPr>
            <a:xfrm>
              <a:off x="2683751" y="205421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Rectangle 217">
              <a:extLst>
                <a:ext uri="{FF2B5EF4-FFF2-40B4-BE49-F238E27FC236}">
                  <a16:creationId xmlns:a16="http://schemas.microsoft.com/office/drawing/2014/main" id="{28B038A4-2600-4D75-9CF6-31D59278A4A0}"/>
                </a:ext>
              </a:extLst>
            </p:cNvPr>
            <p:cNvSpPr/>
            <p:nvPr/>
          </p:nvSpPr>
          <p:spPr>
            <a:xfrm>
              <a:off x="3159931" y="205503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Rectangle 218">
              <a:extLst>
                <a:ext uri="{FF2B5EF4-FFF2-40B4-BE49-F238E27FC236}">
                  <a16:creationId xmlns:a16="http://schemas.microsoft.com/office/drawing/2014/main" id="{BF0A0553-A246-4A72-8265-B2ADEFAC9A15}"/>
                </a:ext>
              </a:extLst>
            </p:cNvPr>
            <p:cNvSpPr/>
            <p:nvPr/>
          </p:nvSpPr>
          <p:spPr>
            <a:xfrm>
              <a:off x="1538359" y="250338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Rectangle 219">
              <a:extLst>
                <a:ext uri="{FF2B5EF4-FFF2-40B4-BE49-F238E27FC236}">
                  <a16:creationId xmlns:a16="http://schemas.microsoft.com/office/drawing/2014/main" id="{452AD76D-6FDB-451C-B625-035EE32FFA2C}"/>
                </a:ext>
              </a:extLst>
            </p:cNvPr>
            <p:cNvSpPr/>
            <p:nvPr/>
          </p:nvSpPr>
          <p:spPr>
            <a:xfrm>
              <a:off x="2014539" y="250420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ectangle 220">
              <a:extLst>
                <a:ext uri="{FF2B5EF4-FFF2-40B4-BE49-F238E27FC236}">
                  <a16:creationId xmlns:a16="http://schemas.microsoft.com/office/drawing/2014/main" id="{D8BE3DE3-D342-42D0-9B59-D4DE7DDAF8FA}"/>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ectangle 221">
              <a:extLst>
                <a:ext uri="{FF2B5EF4-FFF2-40B4-BE49-F238E27FC236}">
                  <a16:creationId xmlns:a16="http://schemas.microsoft.com/office/drawing/2014/main" id="{D8E83630-094D-4424-98A5-AD08CED2F147}"/>
                </a:ext>
              </a:extLst>
            </p:cNvPr>
            <p:cNvSpPr/>
            <p:nvPr/>
          </p:nvSpPr>
          <p:spPr>
            <a:xfrm>
              <a:off x="2243153" y="295338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Rectangle 222">
              <a:extLst>
                <a:ext uri="{FF2B5EF4-FFF2-40B4-BE49-F238E27FC236}">
                  <a16:creationId xmlns:a16="http://schemas.microsoft.com/office/drawing/2014/main" id="{79752044-E33C-4971-B4E3-1C839BAFD1A7}"/>
                </a:ext>
              </a:extLst>
            </p:cNvPr>
            <p:cNvSpPr/>
            <p:nvPr/>
          </p:nvSpPr>
          <p:spPr>
            <a:xfrm>
              <a:off x="2450383" y="250340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ectangle 223">
              <a:extLst>
                <a:ext uri="{FF2B5EF4-FFF2-40B4-BE49-F238E27FC236}">
                  <a16:creationId xmlns:a16="http://schemas.microsoft.com/office/drawing/2014/main" id="{85E525A1-B9C9-4945-8093-88042E117D58}"/>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Rectangle 224">
              <a:extLst>
                <a:ext uri="{FF2B5EF4-FFF2-40B4-BE49-F238E27FC236}">
                  <a16:creationId xmlns:a16="http://schemas.microsoft.com/office/drawing/2014/main" id="{E16549C7-2D95-45FE-843A-0504F14BA00E}"/>
                </a:ext>
              </a:extLst>
            </p:cNvPr>
            <p:cNvSpPr/>
            <p:nvPr/>
          </p:nvSpPr>
          <p:spPr>
            <a:xfrm>
              <a:off x="2678997" y="29525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Rectangle 225">
              <a:extLst>
                <a:ext uri="{FF2B5EF4-FFF2-40B4-BE49-F238E27FC236}">
                  <a16:creationId xmlns:a16="http://schemas.microsoft.com/office/drawing/2014/main" id="{CFA03CEB-464B-403D-B174-ABD630A70C29}"/>
                </a:ext>
              </a:extLst>
            </p:cNvPr>
            <p:cNvSpPr/>
            <p:nvPr/>
          </p:nvSpPr>
          <p:spPr>
            <a:xfrm>
              <a:off x="3155177" y="29534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Rectangle 226">
              <a:extLst>
                <a:ext uri="{FF2B5EF4-FFF2-40B4-BE49-F238E27FC236}">
                  <a16:creationId xmlns:a16="http://schemas.microsoft.com/office/drawing/2014/main" id="{81ED0314-28FA-4D47-AEBD-722265CC71B7}"/>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ectangle 227">
              <a:extLst>
                <a:ext uri="{FF2B5EF4-FFF2-40B4-BE49-F238E27FC236}">
                  <a16:creationId xmlns:a16="http://schemas.microsoft.com/office/drawing/2014/main" id="{DFEE6D98-E44C-4AFC-A52F-022A81A65331}"/>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Rectangle 228">
              <a:extLst>
                <a:ext uri="{FF2B5EF4-FFF2-40B4-BE49-F238E27FC236}">
                  <a16:creationId xmlns:a16="http://schemas.microsoft.com/office/drawing/2014/main" id="{E92C8301-6063-4DFA-909B-23A1311580E2}"/>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Rectangle 229">
              <a:extLst>
                <a:ext uri="{FF2B5EF4-FFF2-40B4-BE49-F238E27FC236}">
                  <a16:creationId xmlns:a16="http://schemas.microsoft.com/office/drawing/2014/main" id="{1C9DB2B1-AE52-4354-A41F-00924DB9E862}"/>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ectangle 230">
              <a:extLst>
                <a:ext uri="{FF2B5EF4-FFF2-40B4-BE49-F238E27FC236}">
                  <a16:creationId xmlns:a16="http://schemas.microsoft.com/office/drawing/2014/main" id="{D5E993CF-0724-4A47-8622-D5898B69E12A}"/>
                </a:ext>
              </a:extLst>
            </p:cNvPr>
            <p:cNvSpPr/>
            <p:nvPr/>
          </p:nvSpPr>
          <p:spPr>
            <a:xfrm>
              <a:off x="2450385" y="3405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a:extLst>
                <a:ext uri="{FF2B5EF4-FFF2-40B4-BE49-F238E27FC236}">
                  <a16:creationId xmlns:a16="http://schemas.microsoft.com/office/drawing/2014/main" id="{F3B77A57-EBEF-49BD-A004-DFECD1C01B19}"/>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ectangle 232">
              <a:extLst>
                <a:ext uri="{FF2B5EF4-FFF2-40B4-BE49-F238E27FC236}">
                  <a16:creationId xmlns:a16="http://schemas.microsoft.com/office/drawing/2014/main" id="{AFF8C0C5-A674-41E9-AC35-34D5A6B39D1B}"/>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a:extLst>
                <a:ext uri="{FF2B5EF4-FFF2-40B4-BE49-F238E27FC236}">
                  <a16:creationId xmlns:a16="http://schemas.microsoft.com/office/drawing/2014/main" id="{344CD7E3-4D88-42B0-8777-EBC1D39CFC5D}"/>
                </a:ext>
              </a:extLst>
            </p:cNvPr>
            <p:cNvSpPr/>
            <p:nvPr/>
          </p:nvSpPr>
          <p:spPr>
            <a:xfrm>
              <a:off x="3159931" y="385589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Rectangle 234">
              <a:extLst>
                <a:ext uri="{FF2B5EF4-FFF2-40B4-BE49-F238E27FC236}">
                  <a16:creationId xmlns:a16="http://schemas.microsoft.com/office/drawing/2014/main" id="{60373EF7-3365-41E4-8C4A-57069878F7A7}"/>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ectangle 235">
              <a:extLst>
                <a:ext uri="{FF2B5EF4-FFF2-40B4-BE49-F238E27FC236}">
                  <a16:creationId xmlns:a16="http://schemas.microsoft.com/office/drawing/2014/main" id="{3A557863-220D-420B-98EF-44960F967566}"/>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Rectangle 236">
              <a:extLst>
                <a:ext uri="{FF2B5EF4-FFF2-40B4-BE49-F238E27FC236}">
                  <a16:creationId xmlns:a16="http://schemas.microsoft.com/office/drawing/2014/main" id="{A6ABB6A2-5C96-4700-969A-8C5AFD26B052}"/>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Rectangle 237">
              <a:extLst>
                <a:ext uri="{FF2B5EF4-FFF2-40B4-BE49-F238E27FC236}">
                  <a16:creationId xmlns:a16="http://schemas.microsoft.com/office/drawing/2014/main" id="{738089C8-8926-46B3-B602-E9A10BB56188}"/>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Rectangle 238">
              <a:extLst>
                <a:ext uri="{FF2B5EF4-FFF2-40B4-BE49-F238E27FC236}">
                  <a16:creationId xmlns:a16="http://schemas.microsoft.com/office/drawing/2014/main" id="{BFDFAD76-B3A9-47B9-BAF5-64A332A303B7}"/>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ectangle 239">
              <a:extLst>
                <a:ext uri="{FF2B5EF4-FFF2-40B4-BE49-F238E27FC236}">
                  <a16:creationId xmlns:a16="http://schemas.microsoft.com/office/drawing/2014/main" id="{8E19F854-C83B-4397-AFAA-B9C8EDE0EDF0}"/>
                </a:ext>
              </a:extLst>
            </p:cNvPr>
            <p:cNvSpPr/>
            <p:nvPr/>
          </p:nvSpPr>
          <p:spPr>
            <a:xfrm>
              <a:off x="4750611" y="70252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Rectangle 240">
              <a:extLst>
                <a:ext uri="{FF2B5EF4-FFF2-40B4-BE49-F238E27FC236}">
                  <a16:creationId xmlns:a16="http://schemas.microsoft.com/office/drawing/2014/main" id="{E71323EF-82E9-45A3-BA04-69E07E4CACA1}"/>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Rectangle 241">
              <a:extLst>
                <a:ext uri="{FF2B5EF4-FFF2-40B4-BE49-F238E27FC236}">
                  <a16:creationId xmlns:a16="http://schemas.microsoft.com/office/drawing/2014/main" id="{2DDC2547-15FF-4B49-AF63-B2FD6DF4370F}"/>
                </a:ext>
              </a:extLst>
            </p:cNvPr>
            <p:cNvSpPr/>
            <p:nvPr/>
          </p:nvSpPr>
          <p:spPr>
            <a:xfrm>
              <a:off x="4979225" y="1151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ectangle 242">
              <a:extLst>
                <a:ext uri="{FF2B5EF4-FFF2-40B4-BE49-F238E27FC236}">
                  <a16:creationId xmlns:a16="http://schemas.microsoft.com/office/drawing/2014/main" id="{61D32098-9873-4A24-AFDF-B8E1E4486DD6}"/>
                </a:ext>
              </a:extLst>
            </p:cNvPr>
            <p:cNvSpPr/>
            <p:nvPr/>
          </p:nvSpPr>
          <p:spPr>
            <a:xfrm>
              <a:off x="3362409" y="16041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Rectangle 243">
              <a:extLst>
                <a:ext uri="{FF2B5EF4-FFF2-40B4-BE49-F238E27FC236}">
                  <a16:creationId xmlns:a16="http://schemas.microsoft.com/office/drawing/2014/main" id="{D636BA27-C8E1-423E-8E21-FB6F62538A71}"/>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Rectangle 244">
              <a:extLst>
                <a:ext uri="{FF2B5EF4-FFF2-40B4-BE49-F238E27FC236}">
                  <a16:creationId xmlns:a16="http://schemas.microsoft.com/office/drawing/2014/main" id="{8CCED289-CD3B-49FC-9AE1-90B961AA2E46}"/>
                </a:ext>
              </a:extLst>
            </p:cNvPr>
            <p:cNvSpPr/>
            <p:nvPr/>
          </p:nvSpPr>
          <p:spPr>
            <a:xfrm>
              <a:off x="3595775" y="205337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Rectangle 245">
              <a:extLst>
                <a:ext uri="{FF2B5EF4-FFF2-40B4-BE49-F238E27FC236}">
                  <a16:creationId xmlns:a16="http://schemas.microsoft.com/office/drawing/2014/main" id="{31693209-A0A2-47B3-B9AD-77D1554DEBD3}"/>
                </a:ext>
              </a:extLst>
            </p:cNvPr>
            <p:cNvSpPr/>
            <p:nvPr/>
          </p:nvSpPr>
          <p:spPr>
            <a:xfrm>
              <a:off x="4071955" y="205418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Rectangle 246">
              <a:extLst>
                <a:ext uri="{FF2B5EF4-FFF2-40B4-BE49-F238E27FC236}">
                  <a16:creationId xmlns:a16="http://schemas.microsoft.com/office/drawing/2014/main" id="{DB72A28A-2EC2-4447-B303-21A22D91DDF9}"/>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Rectangle 247">
              <a:extLst>
                <a:ext uri="{FF2B5EF4-FFF2-40B4-BE49-F238E27FC236}">
                  <a16:creationId xmlns:a16="http://schemas.microsoft.com/office/drawing/2014/main" id="{3789FB61-516A-4266-B298-8C4410AD50BE}"/>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Rectangle 248">
              <a:extLst>
                <a:ext uri="{FF2B5EF4-FFF2-40B4-BE49-F238E27FC236}">
                  <a16:creationId xmlns:a16="http://schemas.microsoft.com/office/drawing/2014/main" id="{91756459-B7FE-4CB0-A800-F4D57D7925A1}"/>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Rectangle 249">
              <a:extLst>
                <a:ext uri="{FF2B5EF4-FFF2-40B4-BE49-F238E27FC236}">
                  <a16:creationId xmlns:a16="http://schemas.microsoft.com/office/drawing/2014/main" id="{4820E171-5417-42B7-AF9E-A404AA1E4118}"/>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Rectangle 250">
              <a:extLst>
                <a:ext uri="{FF2B5EF4-FFF2-40B4-BE49-F238E27FC236}">
                  <a16:creationId xmlns:a16="http://schemas.microsoft.com/office/drawing/2014/main" id="{5830D0D1-5E13-4E82-96BF-CD0EB278F4D5}"/>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Rectangle 251">
              <a:extLst>
                <a:ext uri="{FF2B5EF4-FFF2-40B4-BE49-F238E27FC236}">
                  <a16:creationId xmlns:a16="http://schemas.microsoft.com/office/drawing/2014/main" id="{C87BB362-C32B-43D1-BD9E-D92AA4EB7884}"/>
                </a:ext>
              </a:extLst>
            </p:cNvPr>
            <p:cNvSpPr/>
            <p:nvPr/>
          </p:nvSpPr>
          <p:spPr>
            <a:xfrm>
              <a:off x="3838587" y="250337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Rectangle 252">
              <a:extLst>
                <a:ext uri="{FF2B5EF4-FFF2-40B4-BE49-F238E27FC236}">
                  <a16:creationId xmlns:a16="http://schemas.microsoft.com/office/drawing/2014/main" id="{05957CA5-C236-49A6-90FC-6F3EC6B2644F}"/>
                </a:ext>
              </a:extLst>
            </p:cNvPr>
            <p:cNvSpPr/>
            <p:nvPr/>
          </p:nvSpPr>
          <p:spPr>
            <a:xfrm>
              <a:off x="3591021" y="295174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Rectangle 253">
              <a:extLst>
                <a:ext uri="{FF2B5EF4-FFF2-40B4-BE49-F238E27FC236}">
                  <a16:creationId xmlns:a16="http://schemas.microsoft.com/office/drawing/2014/main" id="{C0D8E192-D319-400D-B4D1-C3941C70684A}"/>
                </a:ext>
              </a:extLst>
            </p:cNvPr>
            <p:cNvSpPr/>
            <p:nvPr/>
          </p:nvSpPr>
          <p:spPr>
            <a:xfrm>
              <a:off x="4067201" y="295255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Rectangle 254">
              <a:extLst>
                <a:ext uri="{FF2B5EF4-FFF2-40B4-BE49-F238E27FC236}">
                  <a16:creationId xmlns:a16="http://schemas.microsoft.com/office/drawing/2014/main" id="{6919F720-603E-4C7A-949E-0FFE4B7455F3}"/>
                </a:ext>
              </a:extLst>
            </p:cNvPr>
            <p:cNvSpPr/>
            <p:nvPr/>
          </p:nvSpPr>
          <p:spPr>
            <a:xfrm>
              <a:off x="4274431" y="250257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Rectangle 255">
              <a:extLst>
                <a:ext uri="{FF2B5EF4-FFF2-40B4-BE49-F238E27FC236}">
                  <a16:creationId xmlns:a16="http://schemas.microsoft.com/office/drawing/2014/main" id="{A402151B-8597-4980-82AD-9045FD5EBF1D}"/>
                </a:ext>
              </a:extLst>
            </p:cNvPr>
            <p:cNvSpPr/>
            <p:nvPr/>
          </p:nvSpPr>
          <p:spPr>
            <a:xfrm>
              <a:off x="4750611" y="250338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Rectangle 256">
              <a:extLst>
                <a:ext uri="{FF2B5EF4-FFF2-40B4-BE49-F238E27FC236}">
                  <a16:creationId xmlns:a16="http://schemas.microsoft.com/office/drawing/2014/main" id="{C93E0D13-35C2-415B-8201-886A51CA65F9}"/>
                </a:ext>
              </a:extLst>
            </p:cNvPr>
            <p:cNvSpPr/>
            <p:nvPr/>
          </p:nvSpPr>
          <p:spPr>
            <a:xfrm>
              <a:off x="4503045" y="295176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Rectangle 257">
              <a:extLst>
                <a:ext uri="{FF2B5EF4-FFF2-40B4-BE49-F238E27FC236}">
                  <a16:creationId xmlns:a16="http://schemas.microsoft.com/office/drawing/2014/main" id="{137EF5D3-ADA8-4771-91AC-61A8C75CD6A3}"/>
                </a:ext>
              </a:extLst>
            </p:cNvPr>
            <p:cNvSpPr/>
            <p:nvPr/>
          </p:nvSpPr>
          <p:spPr>
            <a:xfrm>
              <a:off x="4979225" y="295257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Rectangle 258">
              <a:extLst>
                <a:ext uri="{FF2B5EF4-FFF2-40B4-BE49-F238E27FC236}">
                  <a16:creationId xmlns:a16="http://schemas.microsoft.com/office/drawing/2014/main" id="{328B5FCD-1715-4956-8A02-37CC3086FF52}"/>
                </a:ext>
              </a:extLst>
            </p:cNvPr>
            <p:cNvSpPr/>
            <p:nvPr/>
          </p:nvSpPr>
          <p:spPr>
            <a:xfrm>
              <a:off x="3362409" y="340505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Rectangle 259">
              <a:extLst>
                <a:ext uri="{FF2B5EF4-FFF2-40B4-BE49-F238E27FC236}">
                  <a16:creationId xmlns:a16="http://schemas.microsoft.com/office/drawing/2014/main" id="{FAF03047-C3D8-4EB7-A91C-30E9B5B390F4}"/>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Rectangle 260">
              <a:extLst>
                <a:ext uri="{FF2B5EF4-FFF2-40B4-BE49-F238E27FC236}">
                  <a16:creationId xmlns:a16="http://schemas.microsoft.com/office/drawing/2014/main" id="{0D137E5F-8068-4AA2-9783-9B14B97C7326}"/>
                </a:ext>
              </a:extLst>
            </p:cNvPr>
            <p:cNvSpPr/>
            <p:nvPr/>
          </p:nvSpPr>
          <p:spPr>
            <a:xfrm>
              <a:off x="3595775" y="385423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ectangle 261">
              <a:extLst>
                <a:ext uri="{FF2B5EF4-FFF2-40B4-BE49-F238E27FC236}">
                  <a16:creationId xmlns:a16="http://schemas.microsoft.com/office/drawing/2014/main" id="{76B2BC79-4754-4730-965B-1A9FD8B580E0}"/>
                </a:ext>
              </a:extLst>
            </p:cNvPr>
            <p:cNvSpPr/>
            <p:nvPr/>
          </p:nvSpPr>
          <p:spPr>
            <a:xfrm>
              <a:off x="4071955" y="385505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ectangle 262">
              <a:extLst>
                <a:ext uri="{FF2B5EF4-FFF2-40B4-BE49-F238E27FC236}">
                  <a16:creationId xmlns:a16="http://schemas.microsoft.com/office/drawing/2014/main" id="{B407E66E-5FD9-44FE-8B7E-551239610AC6}"/>
                </a:ext>
              </a:extLst>
            </p:cNvPr>
            <p:cNvSpPr/>
            <p:nvPr/>
          </p:nvSpPr>
          <p:spPr>
            <a:xfrm>
              <a:off x="4274433" y="340506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ectangle 263">
              <a:extLst>
                <a:ext uri="{FF2B5EF4-FFF2-40B4-BE49-F238E27FC236}">
                  <a16:creationId xmlns:a16="http://schemas.microsoft.com/office/drawing/2014/main" id="{55E756A2-ABF3-449F-B72B-A94718090AF4}"/>
                </a:ext>
              </a:extLst>
            </p:cNvPr>
            <p:cNvSpPr/>
            <p:nvPr/>
          </p:nvSpPr>
          <p:spPr>
            <a:xfrm>
              <a:off x="4750613" y="340588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ectangle 264">
              <a:extLst>
                <a:ext uri="{FF2B5EF4-FFF2-40B4-BE49-F238E27FC236}">
                  <a16:creationId xmlns:a16="http://schemas.microsoft.com/office/drawing/2014/main" id="{F35E99B8-5825-42EA-88F6-18172E2F0235}"/>
                </a:ext>
              </a:extLst>
            </p:cNvPr>
            <p:cNvSpPr/>
            <p:nvPr/>
          </p:nvSpPr>
          <p:spPr>
            <a:xfrm>
              <a:off x="4507799" y="385425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ectangle 265">
              <a:extLst>
                <a:ext uri="{FF2B5EF4-FFF2-40B4-BE49-F238E27FC236}">
                  <a16:creationId xmlns:a16="http://schemas.microsoft.com/office/drawing/2014/main" id="{30A88BA0-D138-4AC1-AA34-9BD6CB92D2D2}"/>
                </a:ext>
              </a:extLst>
            </p:cNvPr>
            <p:cNvSpPr/>
            <p:nvPr/>
          </p:nvSpPr>
          <p:spPr>
            <a:xfrm>
              <a:off x="4983979" y="385506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7" name="Group 266">
            <a:extLst>
              <a:ext uri="{FF2B5EF4-FFF2-40B4-BE49-F238E27FC236}">
                <a16:creationId xmlns:a16="http://schemas.microsoft.com/office/drawing/2014/main" id="{2B83CD1A-6588-4500-B273-80EB6711DE17}"/>
              </a:ext>
            </a:extLst>
          </p:cNvPr>
          <p:cNvGrpSpPr/>
          <p:nvPr/>
        </p:nvGrpSpPr>
        <p:grpSpPr>
          <a:xfrm>
            <a:off x="4901472" y="3627681"/>
            <a:ext cx="3816670" cy="3429190"/>
            <a:chOff x="1538359" y="701696"/>
            <a:chExt cx="3884861" cy="3603385"/>
          </a:xfrm>
        </p:grpSpPr>
        <p:sp>
          <p:nvSpPr>
            <p:cNvPr id="268" name="Rectangle 267">
              <a:extLst>
                <a:ext uri="{FF2B5EF4-FFF2-40B4-BE49-F238E27FC236}">
                  <a16:creationId xmlns:a16="http://schemas.microsoft.com/office/drawing/2014/main" id="{0460AADA-2BA7-4376-B1C3-3A6AF1E7CBB9}"/>
                </a:ext>
              </a:extLst>
            </p:cNvPr>
            <p:cNvSpPr/>
            <p:nvPr/>
          </p:nvSpPr>
          <p:spPr>
            <a:xfrm>
              <a:off x="1538359" y="70252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Rectangle 268">
              <a:extLst>
                <a:ext uri="{FF2B5EF4-FFF2-40B4-BE49-F238E27FC236}">
                  <a16:creationId xmlns:a16="http://schemas.microsoft.com/office/drawing/2014/main" id="{D28ABCEE-BE80-4483-BB8B-B5B334F99EAB}"/>
                </a:ext>
              </a:extLst>
            </p:cNvPr>
            <p:cNvSpPr/>
            <p:nvPr/>
          </p:nvSpPr>
          <p:spPr>
            <a:xfrm>
              <a:off x="2014539" y="70333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Rectangle 269">
              <a:extLst>
                <a:ext uri="{FF2B5EF4-FFF2-40B4-BE49-F238E27FC236}">
                  <a16:creationId xmlns:a16="http://schemas.microsoft.com/office/drawing/2014/main" id="{AEB1FB07-DDD3-47ED-9A0B-15AF12F1C872}"/>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Rectangle 270">
              <a:extLst>
                <a:ext uri="{FF2B5EF4-FFF2-40B4-BE49-F238E27FC236}">
                  <a16:creationId xmlns:a16="http://schemas.microsoft.com/office/drawing/2014/main" id="{46248FAF-989C-469A-B099-FC3B9D87DE85}"/>
                </a:ext>
              </a:extLst>
            </p:cNvPr>
            <p:cNvSpPr/>
            <p:nvPr/>
          </p:nvSpPr>
          <p:spPr>
            <a:xfrm>
              <a:off x="2243153" y="115252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Rectangle 271">
              <a:extLst>
                <a:ext uri="{FF2B5EF4-FFF2-40B4-BE49-F238E27FC236}">
                  <a16:creationId xmlns:a16="http://schemas.microsoft.com/office/drawing/2014/main" id="{15A294AA-F3A8-442F-8005-1601D6961096}"/>
                </a:ext>
              </a:extLst>
            </p:cNvPr>
            <p:cNvSpPr/>
            <p:nvPr/>
          </p:nvSpPr>
          <p:spPr>
            <a:xfrm>
              <a:off x="2450383" y="70254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3" name="Rectangle 272">
              <a:extLst>
                <a:ext uri="{FF2B5EF4-FFF2-40B4-BE49-F238E27FC236}">
                  <a16:creationId xmlns:a16="http://schemas.microsoft.com/office/drawing/2014/main" id="{7B863B31-DAF7-4F2E-BA67-804B45295786}"/>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4" name="Rectangle 273">
              <a:extLst>
                <a:ext uri="{FF2B5EF4-FFF2-40B4-BE49-F238E27FC236}">
                  <a16:creationId xmlns:a16="http://schemas.microsoft.com/office/drawing/2014/main" id="{455B6A0F-FABD-412B-8A45-BCE7773DFCEE}"/>
                </a:ext>
              </a:extLst>
            </p:cNvPr>
            <p:cNvSpPr/>
            <p:nvPr/>
          </p:nvSpPr>
          <p:spPr>
            <a:xfrm>
              <a:off x="2678997" y="115172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5" name="Rectangle 274">
              <a:extLst>
                <a:ext uri="{FF2B5EF4-FFF2-40B4-BE49-F238E27FC236}">
                  <a16:creationId xmlns:a16="http://schemas.microsoft.com/office/drawing/2014/main" id="{8AAA22E7-5880-482B-913E-462D02D4C632}"/>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Rectangle 275">
              <a:extLst>
                <a:ext uri="{FF2B5EF4-FFF2-40B4-BE49-F238E27FC236}">
                  <a16:creationId xmlns:a16="http://schemas.microsoft.com/office/drawing/2014/main" id="{8A263278-18F5-4981-A63E-78AE914DED05}"/>
                </a:ext>
              </a:extLst>
            </p:cNvPr>
            <p:cNvSpPr/>
            <p:nvPr/>
          </p:nvSpPr>
          <p:spPr>
            <a:xfrm>
              <a:off x="1538361" y="160501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ectangle 276">
              <a:extLst>
                <a:ext uri="{FF2B5EF4-FFF2-40B4-BE49-F238E27FC236}">
                  <a16:creationId xmlns:a16="http://schemas.microsoft.com/office/drawing/2014/main" id="{6B933C6B-BE89-41DA-9687-E1245E272DCF}"/>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Rectangle 277">
              <a:extLst>
                <a:ext uri="{FF2B5EF4-FFF2-40B4-BE49-F238E27FC236}">
                  <a16:creationId xmlns:a16="http://schemas.microsoft.com/office/drawing/2014/main" id="{625C7B8E-C38F-4492-A0B4-BB0628EE433A}"/>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Rectangle 278">
              <a:extLst>
                <a:ext uri="{FF2B5EF4-FFF2-40B4-BE49-F238E27FC236}">
                  <a16:creationId xmlns:a16="http://schemas.microsoft.com/office/drawing/2014/main" id="{0CCB21EF-A096-45B0-B23F-DDAD78003060}"/>
                </a:ext>
              </a:extLst>
            </p:cNvPr>
            <p:cNvSpPr/>
            <p:nvPr/>
          </p:nvSpPr>
          <p:spPr>
            <a:xfrm>
              <a:off x="2247907" y="205501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Rectangle 279">
              <a:extLst>
                <a:ext uri="{FF2B5EF4-FFF2-40B4-BE49-F238E27FC236}">
                  <a16:creationId xmlns:a16="http://schemas.microsoft.com/office/drawing/2014/main" id="{FA9DFCA0-E74D-4C4C-BD0E-27485D376D63}"/>
                </a:ext>
              </a:extLst>
            </p:cNvPr>
            <p:cNvSpPr/>
            <p:nvPr/>
          </p:nvSpPr>
          <p:spPr>
            <a:xfrm>
              <a:off x="2450385" y="160503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Rectangle 280">
              <a:extLst>
                <a:ext uri="{FF2B5EF4-FFF2-40B4-BE49-F238E27FC236}">
                  <a16:creationId xmlns:a16="http://schemas.microsoft.com/office/drawing/2014/main" id="{FF775D3D-8A01-459B-8386-5B1AA6FC0B1D}"/>
                </a:ext>
              </a:extLst>
            </p:cNvPr>
            <p:cNvSpPr/>
            <p:nvPr/>
          </p:nvSpPr>
          <p:spPr>
            <a:xfrm>
              <a:off x="2926565" y="160584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Rectangle 281">
              <a:extLst>
                <a:ext uri="{FF2B5EF4-FFF2-40B4-BE49-F238E27FC236}">
                  <a16:creationId xmlns:a16="http://schemas.microsoft.com/office/drawing/2014/main" id="{C9D70633-7A75-4DB3-929A-587975D3787C}"/>
                </a:ext>
              </a:extLst>
            </p:cNvPr>
            <p:cNvSpPr/>
            <p:nvPr/>
          </p:nvSpPr>
          <p:spPr>
            <a:xfrm>
              <a:off x="2683751" y="205421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Rectangle 282">
              <a:extLst>
                <a:ext uri="{FF2B5EF4-FFF2-40B4-BE49-F238E27FC236}">
                  <a16:creationId xmlns:a16="http://schemas.microsoft.com/office/drawing/2014/main" id="{6491BCDD-48E3-4716-B60E-FE29DE8515F8}"/>
                </a:ext>
              </a:extLst>
            </p:cNvPr>
            <p:cNvSpPr/>
            <p:nvPr/>
          </p:nvSpPr>
          <p:spPr>
            <a:xfrm>
              <a:off x="3159931" y="205503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Rectangle 283">
              <a:extLst>
                <a:ext uri="{FF2B5EF4-FFF2-40B4-BE49-F238E27FC236}">
                  <a16:creationId xmlns:a16="http://schemas.microsoft.com/office/drawing/2014/main" id="{7080AD70-93AF-4405-A705-744B5BC98D33}"/>
                </a:ext>
              </a:extLst>
            </p:cNvPr>
            <p:cNvSpPr/>
            <p:nvPr/>
          </p:nvSpPr>
          <p:spPr>
            <a:xfrm>
              <a:off x="1538359" y="250338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Rectangle 284">
              <a:extLst>
                <a:ext uri="{FF2B5EF4-FFF2-40B4-BE49-F238E27FC236}">
                  <a16:creationId xmlns:a16="http://schemas.microsoft.com/office/drawing/2014/main" id="{5964F3CB-4D30-4E45-B6AB-AAF0A2E9E98D}"/>
                </a:ext>
              </a:extLst>
            </p:cNvPr>
            <p:cNvSpPr/>
            <p:nvPr/>
          </p:nvSpPr>
          <p:spPr>
            <a:xfrm>
              <a:off x="2014539" y="250420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Rectangle 285">
              <a:extLst>
                <a:ext uri="{FF2B5EF4-FFF2-40B4-BE49-F238E27FC236}">
                  <a16:creationId xmlns:a16="http://schemas.microsoft.com/office/drawing/2014/main" id="{17E09675-960D-42FC-B642-C089695FB26D}"/>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Rectangle 286">
              <a:extLst>
                <a:ext uri="{FF2B5EF4-FFF2-40B4-BE49-F238E27FC236}">
                  <a16:creationId xmlns:a16="http://schemas.microsoft.com/office/drawing/2014/main" id="{4F8E911C-B7B7-486E-8131-F7003846F1BF}"/>
                </a:ext>
              </a:extLst>
            </p:cNvPr>
            <p:cNvSpPr/>
            <p:nvPr/>
          </p:nvSpPr>
          <p:spPr>
            <a:xfrm>
              <a:off x="2243153" y="295338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Rectangle 287">
              <a:extLst>
                <a:ext uri="{FF2B5EF4-FFF2-40B4-BE49-F238E27FC236}">
                  <a16:creationId xmlns:a16="http://schemas.microsoft.com/office/drawing/2014/main" id="{984F81E5-FB97-4EA9-87DD-F68F191283BC}"/>
                </a:ext>
              </a:extLst>
            </p:cNvPr>
            <p:cNvSpPr/>
            <p:nvPr/>
          </p:nvSpPr>
          <p:spPr>
            <a:xfrm>
              <a:off x="2450383" y="250340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Rectangle 288">
              <a:extLst>
                <a:ext uri="{FF2B5EF4-FFF2-40B4-BE49-F238E27FC236}">
                  <a16:creationId xmlns:a16="http://schemas.microsoft.com/office/drawing/2014/main" id="{778A8056-5528-4C4D-80FD-7EF6C9BB83DF}"/>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Rectangle 289">
              <a:extLst>
                <a:ext uri="{FF2B5EF4-FFF2-40B4-BE49-F238E27FC236}">
                  <a16:creationId xmlns:a16="http://schemas.microsoft.com/office/drawing/2014/main" id="{4D78FFAF-08E0-46F3-9103-A9DA16D109BC}"/>
                </a:ext>
              </a:extLst>
            </p:cNvPr>
            <p:cNvSpPr/>
            <p:nvPr/>
          </p:nvSpPr>
          <p:spPr>
            <a:xfrm>
              <a:off x="2678997" y="29525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Rectangle 290">
              <a:extLst>
                <a:ext uri="{FF2B5EF4-FFF2-40B4-BE49-F238E27FC236}">
                  <a16:creationId xmlns:a16="http://schemas.microsoft.com/office/drawing/2014/main" id="{04A60C11-DE52-46A0-8907-707E8FFACC78}"/>
                </a:ext>
              </a:extLst>
            </p:cNvPr>
            <p:cNvSpPr/>
            <p:nvPr/>
          </p:nvSpPr>
          <p:spPr>
            <a:xfrm>
              <a:off x="3155177" y="29534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Rectangle 291">
              <a:extLst>
                <a:ext uri="{FF2B5EF4-FFF2-40B4-BE49-F238E27FC236}">
                  <a16:creationId xmlns:a16="http://schemas.microsoft.com/office/drawing/2014/main" id="{517A909A-91FA-427F-85B1-B2FA67C80DFE}"/>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Rectangle 292">
              <a:extLst>
                <a:ext uri="{FF2B5EF4-FFF2-40B4-BE49-F238E27FC236}">
                  <a16:creationId xmlns:a16="http://schemas.microsoft.com/office/drawing/2014/main" id="{44665681-63A2-4E55-A5E7-E2902F5430DB}"/>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Rectangle 293">
              <a:extLst>
                <a:ext uri="{FF2B5EF4-FFF2-40B4-BE49-F238E27FC236}">
                  <a16:creationId xmlns:a16="http://schemas.microsoft.com/office/drawing/2014/main" id="{7F19C944-58BA-46D1-A76D-C4F55CFC650D}"/>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Rectangle 294">
              <a:extLst>
                <a:ext uri="{FF2B5EF4-FFF2-40B4-BE49-F238E27FC236}">
                  <a16:creationId xmlns:a16="http://schemas.microsoft.com/office/drawing/2014/main" id="{E7E47C88-B0A4-4CD6-BE56-7394DC6EF26E}"/>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Rectangle 295">
              <a:extLst>
                <a:ext uri="{FF2B5EF4-FFF2-40B4-BE49-F238E27FC236}">
                  <a16:creationId xmlns:a16="http://schemas.microsoft.com/office/drawing/2014/main" id="{657BD5D8-37D6-4437-8E5F-CE9AB8174715}"/>
                </a:ext>
              </a:extLst>
            </p:cNvPr>
            <p:cNvSpPr/>
            <p:nvPr/>
          </p:nvSpPr>
          <p:spPr>
            <a:xfrm>
              <a:off x="2450385" y="3405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Rectangle 296">
              <a:extLst>
                <a:ext uri="{FF2B5EF4-FFF2-40B4-BE49-F238E27FC236}">
                  <a16:creationId xmlns:a16="http://schemas.microsoft.com/office/drawing/2014/main" id="{527A68E4-24BE-4046-94F9-14BF34D7785C}"/>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Rectangle 297">
              <a:extLst>
                <a:ext uri="{FF2B5EF4-FFF2-40B4-BE49-F238E27FC236}">
                  <a16:creationId xmlns:a16="http://schemas.microsoft.com/office/drawing/2014/main" id="{22F7E258-8FB2-487D-9367-3F95FBED3DFC}"/>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Rectangle 298">
              <a:extLst>
                <a:ext uri="{FF2B5EF4-FFF2-40B4-BE49-F238E27FC236}">
                  <a16:creationId xmlns:a16="http://schemas.microsoft.com/office/drawing/2014/main" id="{8471261F-C90C-4867-A54B-D38CF45270DA}"/>
                </a:ext>
              </a:extLst>
            </p:cNvPr>
            <p:cNvSpPr/>
            <p:nvPr/>
          </p:nvSpPr>
          <p:spPr>
            <a:xfrm>
              <a:off x="3159931" y="385589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Rectangle 299">
              <a:extLst>
                <a:ext uri="{FF2B5EF4-FFF2-40B4-BE49-F238E27FC236}">
                  <a16:creationId xmlns:a16="http://schemas.microsoft.com/office/drawing/2014/main" id="{10B56968-86A8-47C2-B83D-A2460FB8699B}"/>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Rectangle 300">
              <a:extLst>
                <a:ext uri="{FF2B5EF4-FFF2-40B4-BE49-F238E27FC236}">
                  <a16:creationId xmlns:a16="http://schemas.microsoft.com/office/drawing/2014/main" id="{A68656AB-AC25-4D43-9885-015802258A9A}"/>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Rectangle 301">
              <a:extLst>
                <a:ext uri="{FF2B5EF4-FFF2-40B4-BE49-F238E27FC236}">
                  <a16:creationId xmlns:a16="http://schemas.microsoft.com/office/drawing/2014/main" id="{26AB7246-DDA4-4251-B28C-C3BCBF19FEE5}"/>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Rectangle 302">
              <a:extLst>
                <a:ext uri="{FF2B5EF4-FFF2-40B4-BE49-F238E27FC236}">
                  <a16:creationId xmlns:a16="http://schemas.microsoft.com/office/drawing/2014/main" id="{091FD75B-F11F-42D2-88ED-A822C19F8A47}"/>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Rectangle 303">
              <a:extLst>
                <a:ext uri="{FF2B5EF4-FFF2-40B4-BE49-F238E27FC236}">
                  <a16:creationId xmlns:a16="http://schemas.microsoft.com/office/drawing/2014/main" id="{E5B90AB4-A6E8-44CB-A28C-8830E99791CD}"/>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Rectangle 304">
              <a:extLst>
                <a:ext uri="{FF2B5EF4-FFF2-40B4-BE49-F238E27FC236}">
                  <a16:creationId xmlns:a16="http://schemas.microsoft.com/office/drawing/2014/main" id="{CDC0A253-E4B8-4E0C-9154-392C9D57EFC9}"/>
                </a:ext>
              </a:extLst>
            </p:cNvPr>
            <p:cNvSpPr/>
            <p:nvPr/>
          </p:nvSpPr>
          <p:spPr>
            <a:xfrm>
              <a:off x="4750611" y="70252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Rectangle 305">
              <a:extLst>
                <a:ext uri="{FF2B5EF4-FFF2-40B4-BE49-F238E27FC236}">
                  <a16:creationId xmlns:a16="http://schemas.microsoft.com/office/drawing/2014/main" id="{1F27C3D9-E16D-42D1-AAA5-EDA5ACCCEFB9}"/>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Rectangle 306">
              <a:extLst>
                <a:ext uri="{FF2B5EF4-FFF2-40B4-BE49-F238E27FC236}">
                  <a16:creationId xmlns:a16="http://schemas.microsoft.com/office/drawing/2014/main" id="{91890037-1BCC-4058-B056-5A79CB0F4DDC}"/>
                </a:ext>
              </a:extLst>
            </p:cNvPr>
            <p:cNvSpPr/>
            <p:nvPr/>
          </p:nvSpPr>
          <p:spPr>
            <a:xfrm>
              <a:off x="4979225" y="1151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Rectangle 307">
              <a:extLst>
                <a:ext uri="{FF2B5EF4-FFF2-40B4-BE49-F238E27FC236}">
                  <a16:creationId xmlns:a16="http://schemas.microsoft.com/office/drawing/2014/main" id="{7DCA1BE7-E9FD-4AED-847F-BC84F1EE71F9}"/>
                </a:ext>
              </a:extLst>
            </p:cNvPr>
            <p:cNvSpPr/>
            <p:nvPr/>
          </p:nvSpPr>
          <p:spPr>
            <a:xfrm>
              <a:off x="3362409" y="16041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Rectangle 308">
              <a:extLst>
                <a:ext uri="{FF2B5EF4-FFF2-40B4-BE49-F238E27FC236}">
                  <a16:creationId xmlns:a16="http://schemas.microsoft.com/office/drawing/2014/main" id="{552239BC-2143-4A02-82EE-24B5F749F478}"/>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Rectangle 309">
              <a:extLst>
                <a:ext uri="{FF2B5EF4-FFF2-40B4-BE49-F238E27FC236}">
                  <a16:creationId xmlns:a16="http://schemas.microsoft.com/office/drawing/2014/main" id="{1E1E31F8-4596-4089-B2F1-F26EDEB217A9}"/>
                </a:ext>
              </a:extLst>
            </p:cNvPr>
            <p:cNvSpPr/>
            <p:nvPr/>
          </p:nvSpPr>
          <p:spPr>
            <a:xfrm>
              <a:off x="3595775" y="205337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Rectangle 310">
              <a:extLst>
                <a:ext uri="{FF2B5EF4-FFF2-40B4-BE49-F238E27FC236}">
                  <a16:creationId xmlns:a16="http://schemas.microsoft.com/office/drawing/2014/main" id="{4BB330DE-E16A-4CF1-8281-8E4D978CE8A9}"/>
                </a:ext>
              </a:extLst>
            </p:cNvPr>
            <p:cNvSpPr/>
            <p:nvPr/>
          </p:nvSpPr>
          <p:spPr>
            <a:xfrm>
              <a:off x="4071955" y="205418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Rectangle 311">
              <a:extLst>
                <a:ext uri="{FF2B5EF4-FFF2-40B4-BE49-F238E27FC236}">
                  <a16:creationId xmlns:a16="http://schemas.microsoft.com/office/drawing/2014/main" id="{787591B0-2BDE-4F45-AB16-6266F4A6ABE2}"/>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Rectangle 312">
              <a:extLst>
                <a:ext uri="{FF2B5EF4-FFF2-40B4-BE49-F238E27FC236}">
                  <a16:creationId xmlns:a16="http://schemas.microsoft.com/office/drawing/2014/main" id="{D2CFCA5B-A891-4DFA-BFBD-00665D0F72B2}"/>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4" name="Rectangle 313">
              <a:extLst>
                <a:ext uri="{FF2B5EF4-FFF2-40B4-BE49-F238E27FC236}">
                  <a16:creationId xmlns:a16="http://schemas.microsoft.com/office/drawing/2014/main" id="{D94E779E-2B0B-4632-9A5A-B816A34D4449}"/>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Rectangle 314">
              <a:extLst>
                <a:ext uri="{FF2B5EF4-FFF2-40B4-BE49-F238E27FC236}">
                  <a16:creationId xmlns:a16="http://schemas.microsoft.com/office/drawing/2014/main" id="{CA22DCDF-F058-4D18-87C7-1E72173B9A0D}"/>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Rectangle 315">
              <a:extLst>
                <a:ext uri="{FF2B5EF4-FFF2-40B4-BE49-F238E27FC236}">
                  <a16:creationId xmlns:a16="http://schemas.microsoft.com/office/drawing/2014/main" id="{FE3847E9-71BF-42B9-823D-AC30D56EA9BA}"/>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Rectangle 316">
              <a:extLst>
                <a:ext uri="{FF2B5EF4-FFF2-40B4-BE49-F238E27FC236}">
                  <a16:creationId xmlns:a16="http://schemas.microsoft.com/office/drawing/2014/main" id="{E9FE2886-DF28-4BBA-873C-86F789BC9191}"/>
                </a:ext>
              </a:extLst>
            </p:cNvPr>
            <p:cNvSpPr/>
            <p:nvPr/>
          </p:nvSpPr>
          <p:spPr>
            <a:xfrm>
              <a:off x="3838587" y="250337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Rectangle 317">
              <a:extLst>
                <a:ext uri="{FF2B5EF4-FFF2-40B4-BE49-F238E27FC236}">
                  <a16:creationId xmlns:a16="http://schemas.microsoft.com/office/drawing/2014/main" id="{3EBD15B0-85A6-4550-9FF2-34DDB5E591AD}"/>
                </a:ext>
              </a:extLst>
            </p:cNvPr>
            <p:cNvSpPr/>
            <p:nvPr/>
          </p:nvSpPr>
          <p:spPr>
            <a:xfrm>
              <a:off x="3591021" y="295174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Rectangle 318">
              <a:extLst>
                <a:ext uri="{FF2B5EF4-FFF2-40B4-BE49-F238E27FC236}">
                  <a16:creationId xmlns:a16="http://schemas.microsoft.com/office/drawing/2014/main" id="{AC125E93-9B5A-404A-B2C5-D02CE7B5A95C}"/>
                </a:ext>
              </a:extLst>
            </p:cNvPr>
            <p:cNvSpPr/>
            <p:nvPr/>
          </p:nvSpPr>
          <p:spPr>
            <a:xfrm>
              <a:off x="4067201" y="295255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Rectangle 319">
              <a:extLst>
                <a:ext uri="{FF2B5EF4-FFF2-40B4-BE49-F238E27FC236}">
                  <a16:creationId xmlns:a16="http://schemas.microsoft.com/office/drawing/2014/main" id="{DFB4F29A-BD93-4076-AA74-1EB2D5B16128}"/>
                </a:ext>
              </a:extLst>
            </p:cNvPr>
            <p:cNvSpPr/>
            <p:nvPr/>
          </p:nvSpPr>
          <p:spPr>
            <a:xfrm>
              <a:off x="4274431" y="250257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1" name="Rectangle 320">
              <a:extLst>
                <a:ext uri="{FF2B5EF4-FFF2-40B4-BE49-F238E27FC236}">
                  <a16:creationId xmlns:a16="http://schemas.microsoft.com/office/drawing/2014/main" id="{7E5A71DF-9F88-4D7E-A8AB-5145DB2B0179}"/>
                </a:ext>
              </a:extLst>
            </p:cNvPr>
            <p:cNvSpPr/>
            <p:nvPr/>
          </p:nvSpPr>
          <p:spPr>
            <a:xfrm>
              <a:off x="4750611" y="250338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Rectangle 321">
              <a:extLst>
                <a:ext uri="{FF2B5EF4-FFF2-40B4-BE49-F238E27FC236}">
                  <a16:creationId xmlns:a16="http://schemas.microsoft.com/office/drawing/2014/main" id="{F32F6E62-7E87-463E-B39B-39E25FC5C7DC}"/>
                </a:ext>
              </a:extLst>
            </p:cNvPr>
            <p:cNvSpPr/>
            <p:nvPr/>
          </p:nvSpPr>
          <p:spPr>
            <a:xfrm>
              <a:off x="4503045" y="295176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Rectangle 322">
              <a:extLst>
                <a:ext uri="{FF2B5EF4-FFF2-40B4-BE49-F238E27FC236}">
                  <a16:creationId xmlns:a16="http://schemas.microsoft.com/office/drawing/2014/main" id="{3F3169F0-1278-4338-AFEF-F068D3BE751C}"/>
                </a:ext>
              </a:extLst>
            </p:cNvPr>
            <p:cNvSpPr/>
            <p:nvPr/>
          </p:nvSpPr>
          <p:spPr>
            <a:xfrm>
              <a:off x="4979225" y="295257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 name="Rectangle 323">
              <a:extLst>
                <a:ext uri="{FF2B5EF4-FFF2-40B4-BE49-F238E27FC236}">
                  <a16:creationId xmlns:a16="http://schemas.microsoft.com/office/drawing/2014/main" id="{95855CA9-B9E8-4AB9-A4CE-7BD8E8F8B765}"/>
                </a:ext>
              </a:extLst>
            </p:cNvPr>
            <p:cNvSpPr/>
            <p:nvPr/>
          </p:nvSpPr>
          <p:spPr>
            <a:xfrm>
              <a:off x="3362409" y="340505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 name="Rectangle 324">
              <a:extLst>
                <a:ext uri="{FF2B5EF4-FFF2-40B4-BE49-F238E27FC236}">
                  <a16:creationId xmlns:a16="http://schemas.microsoft.com/office/drawing/2014/main" id="{18234FB7-49A5-40E4-A5F1-BB7BE1636018}"/>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Rectangle 325">
              <a:extLst>
                <a:ext uri="{FF2B5EF4-FFF2-40B4-BE49-F238E27FC236}">
                  <a16:creationId xmlns:a16="http://schemas.microsoft.com/office/drawing/2014/main" id="{07FD0D0A-7C2B-40C9-ABF8-1A401FADDA61}"/>
                </a:ext>
              </a:extLst>
            </p:cNvPr>
            <p:cNvSpPr/>
            <p:nvPr/>
          </p:nvSpPr>
          <p:spPr>
            <a:xfrm>
              <a:off x="3595775" y="385423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Rectangle 326">
              <a:extLst>
                <a:ext uri="{FF2B5EF4-FFF2-40B4-BE49-F238E27FC236}">
                  <a16:creationId xmlns:a16="http://schemas.microsoft.com/office/drawing/2014/main" id="{A2FC5CBA-F654-4FC7-98B0-7723EE4AD8FA}"/>
                </a:ext>
              </a:extLst>
            </p:cNvPr>
            <p:cNvSpPr/>
            <p:nvPr/>
          </p:nvSpPr>
          <p:spPr>
            <a:xfrm>
              <a:off x="4071955" y="385505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 name="Rectangle 327">
              <a:extLst>
                <a:ext uri="{FF2B5EF4-FFF2-40B4-BE49-F238E27FC236}">
                  <a16:creationId xmlns:a16="http://schemas.microsoft.com/office/drawing/2014/main" id="{93DEEF84-AC85-415D-81C3-F3EE8341871B}"/>
                </a:ext>
              </a:extLst>
            </p:cNvPr>
            <p:cNvSpPr/>
            <p:nvPr/>
          </p:nvSpPr>
          <p:spPr>
            <a:xfrm>
              <a:off x="4274433" y="340506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Rectangle 328">
              <a:extLst>
                <a:ext uri="{FF2B5EF4-FFF2-40B4-BE49-F238E27FC236}">
                  <a16:creationId xmlns:a16="http://schemas.microsoft.com/office/drawing/2014/main" id="{04AF8CAF-F7DE-41C7-B1D1-284B3D0E795F}"/>
                </a:ext>
              </a:extLst>
            </p:cNvPr>
            <p:cNvSpPr/>
            <p:nvPr/>
          </p:nvSpPr>
          <p:spPr>
            <a:xfrm>
              <a:off x="4750613" y="340588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Rectangle 329">
              <a:extLst>
                <a:ext uri="{FF2B5EF4-FFF2-40B4-BE49-F238E27FC236}">
                  <a16:creationId xmlns:a16="http://schemas.microsoft.com/office/drawing/2014/main" id="{CCAC2713-C326-478E-BA4E-1069D4E6884A}"/>
                </a:ext>
              </a:extLst>
            </p:cNvPr>
            <p:cNvSpPr/>
            <p:nvPr/>
          </p:nvSpPr>
          <p:spPr>
            <a:xfrm>
              <a:off x="4507799" y="385425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Rectangle 330">
              <a:extLst>
                <a:ext uri="{FF2B5EF4-FFF2-40B4-BE49-F238E27FC236}">
                  <a16:creationId xmlns:a16="http://schemas.microsoft.com/office/drawing/2014/main" id="{97F8E6DB-97CD-4594-A627-B22A7281ED4C}"/>
                </a:ext>
              </a:extLst>
            </p:cNvPr>
            <p:cNvSpPr/>
            <p:nvPr/>
          </p:nvSpPr>
          <p:spPr>
            <a:xfrm>
              <a:off x="4983979" y="385506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677939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406493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 name="Rectangle 35"/>
          <p:cNvSpPr/>
          <p:nvPr/>
        </p:nvSpPr>
        <p:spPr>
          <a:xfrm>
            <a:off x="4360770"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 name="Rectangle 36"/>
          <p:cNvSpPr/>
          <p:nvPr/>
        </p:nvSpPr>
        <p:spPr>
          <a:xfrm>
            <a:off x="4656605"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 name="Rectangle 37"/>
          <p:cNvSpPr/>
          <p:nvPr/>
        </p:nvSpPr>
        <p:spPr>
          <a:xfrm>
            <a:off x="495244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 name="Rectangle 38"/>
          <p:cNvSpPr/>
          <p:nvPr/>
        </p:nvSpPr>
        <p:spPr>
          <a:xfrm>
            <a:off x="5544111"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 name="Rectangle 39"/>
          <p:cNvSpPr/>
          <p:nvPr/>
        </p:nvSpPr>
        <p:spPr>
          <a:xfrm>
            <a:off x="583994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 name="Rectangle 40"/>
          <p:cNvSpPr/>
          <p:nvPr/>
        </p:nvSpPr>
        <p:spPr>
          <a:xfrm>
            <a:off x="5248276"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 name="Rectangle 41"/>
          <p:cNvSpPr/>
          <p:nvPr/>
        </p:nvSpPr>
        <p:spPr>
          <a:xfrm>
            <a:off x="6135782"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4" name="Rectangle 123"/>
          <p:cNvSpPr/>
          <p:nvPr/>
        </p:nvSpPr>
        <p:spPr>
          <a:xfrm>
            <a:off x="6431617"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5" name="Rectangle 124"/>
          <p:cNvSpPr/>
          <p:nvPr/>
        </p:nvSpPr>
        <p:spPr>
          <a:xfrm>
            <a:off x="672745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6" name="Rectangle 125"/>
          <p:cNvSpPr/>
          <p:nvPr/>
        </p:nvSpPr>
        <p:spPr>
          <a:xfrm>
            <a:off x="702328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7" name="Rectangle 126"/>
          <p:cNvSpPr/>
          <p:nvPr/>
        </p:nvSpPr>
        <p:spPr>
          <a:xfrm>
            <a:off x="7319123"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8" name="Rectangle 127"/>
          <p:cNvSpPr/>
          <p:nvPr/>
        </p:nvSpPr>
        <p:spPr>
          <a:xfrm>
            <a:off x="791079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29" name="Rectangle 128"/>
          <p:cNvSpPr/>
          <p:nvPr/>
        </p:nvSpPr>
        <p:spPr>
          <a:xfrm>
            <a:off x="8502464"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30" name="Rectangle 129"/>
          <p:cNvSpPr/>
          <p:nvPr/>
        </p:nvSpPr>
        <p:spPr>
          <a:xfrm>
            <a:off x="7614958"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3" name="Rectangle 152"/>
          <p:cNvSpPr/>
          <p:nvPr/>
        </p:nvSpPr>
        <p:spPr>
          <a:xfrm>
            <a:off x="6283700"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4" name="Rectangle 153"/>
          <p:cNvSpPr/>
          <p:nvPr/>
        </p:nvSpPr>
        <p:spPr>
          <a:xfrm>
            <a:off x="6579535"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5" name="Rectangle 154"/>
          <p:cNvSpPr/>
          <p:nvPr/>
        </p:nvSpPr>
        <p:spPr>
          <a:xfrm>
            <a:off x="7171205"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4" name="Rectangle 163"/>
          <p:cNvSpPr/>
          <p:nvPr/>
        </p:nvSpPr>
        <p:spPr>
          <a:xfrm>
            <a:off x="805871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5" name="Rectangle 164"/>
          <p:cNvSpPr/>
          <p:nvPr/>
        </p:nvSpPr>
        <p:spPr>
          <a:xfrm>
            <a:off x="8650382" y="923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 name="Rectangle 2"/>
          <p:cNvSpPr/>
          <p:nvPr/>
        </p:nvSpPr>
        <p:spPr>
          <a:xfrm rot="10800000">
            <a:off x="8058710"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 name="Rectangle 3"/>
          <p:cNvSpPr/>
          <p:nvPr/>
        </p:nvSpPr>
        <p:spPr>
          <a:xfrm rot="10800000">
            <a:off x="7467040"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1" name="Rectangle 140"/>
          <p:cNvSpPr/>
          <p:nvPr/>
        </p:nvSpPr>
        <p:spPr>
          <a:xfrm rot="10800000">
            <a:off x="717120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2" name="Rectangle 141"/>
          <p:cNvSpPr/>
          <p:nvPr/>
        </p:nvSpPr>
        <p:spPr>
          <a:xfrm rot="10800000">
            <a:off x="6875369"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9" name="Rectangle 148"/>
          <p:cNvSpPr/>
          <p:nvPr/>
        </p:nvSpPr>
        <p:spPr>
          <a:xfrm rot="10800000">
            <a:off x="598786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8" name="Rectangle 157"/>
          <p:cNvSpPr/>
          <p:nvPr/>
        </p:nvSpPr>
        <p:spPr>
          <a:xfrm rot="10800000">
            <a:off x="4508687"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9" name="Rectangle 158"/>
          <p:cNvSpPr/>
          <p:nvPr/>
        </p:nvSpPr>
        <p:spPr>
          <a:xfrm rot="10800000">
            <a:off x="3917016"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6" name="Rectangle 165"/>
          <p:cNvSpPr/>
          <p:nvPr/>
        </p:nvSpPr>
        <p:spPr>
          <a:xfrm rot="10800000">
            <a:off x="8650381" y="5191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7" name="Rectangle 166"/>
          <p:cNvSpPr/>
          <p:nvPr/>
        </p:nvSpPr>
        <p:spPr>
          <a:xfrm>
            <a:off x="4360770"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0" name="Rectangle 169"/>
          <p:cNvSpPr/>
          <p:nvPr/>
        </p:nvSpPr>
        <p:spPr>
          <a:xfrm>
            <a:off x="4212853"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5" name="Rectangle 174"/>
          <p:cNvSpPr/>
          <p:nvPr/>
        </p:nvSpPr>
        <p:spPr>
          <a:xfrm>
            <a:off x="6135782"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6" name="Rectangle 175"/>
          <p:cNvSpPr/>
          <p:nvPr/>
        </p:nvSpPr>
        <p:spPr>
          <a:xfrm>
            <a:off x="5839947"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7" name="Rectangle 176"/>
          <p:cNvSpPr/>
          <p:nvPr/>
        </p:nvSpPr>
        <p:spPr>
          <a:xfrm>
            <a:off x="5100358"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0" name="Rectangle 179"/>
          <p:cNvSpPr/>
          <p:nvPr/>
        </p:nvSpPr>
        <p:spPr>
          <a:xfrm>
            <a:off x="5692029"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2" name="Rectangle 181"/>
          <p:cNvSpPr/>
          <p:nvPr/>
        </p:nvSpPr>
        <p:spPr>
          <a:xfrm>
            <a:off x="6727453"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6" name="Rectangle 185"/>
          <p:cNvSpPr/>
          <p:nvPr/>
        </p:nvSpPr>
        <p:spPr>
          <a:xfrm>
            <a:off x="6579535"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7" name="Rectangle 186"/>
          <p:cNvSpPr/>
          <p:nvPr/>
        </p:nvSpPr>
        <p:spPr>
          <a:xfrm>
            <a:off x="7171205"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8" name="Rectangle 187"/>
          <p:cNvSpPr/>
          <p:nvPr/>
        </p:nvSpPr>
        <p:spPr>
          <a:xfrm>
            <a:off x="6875370"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1" name="Rectangle 190"/>
          <p:cNvSpPr/>
          <p:nvPr/>
        </p:nvSpPr>
        <p:spPr>
          <a:xfrm>
            <a:off x="8502464"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3" name="Rectangle 192"/>
          <p:cNvSpPr/>
          <p:nvPr/>
        </p:nvSpPr>
        <p:spPr>
          <a:xfrm>
            <a:off x="7467041"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7" name="Rectangle 196"/>
          <p:cNvSpPr/>
          <p:nvPr/>
        </p:nvSpPr>
        <p:spPr>
          <a:xfrm>
            <a:off x="3917017"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8" name="Rectangle 197"/>
          <p:cNvSpPr/>
          <p:nvPr/>
        </p:nvSpPr>
        <p:spPr>
          <a:xfrm>
            <a:off x="8650382" y="1533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9" name="Rectangle 198"/>
          <p:cNvSpPr/>
          <p:nvPr/>
        </p:nvSpPr>
        <p:spPr>
          <a:xfrm>
            <a:off x="8798300" y="1838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0" name="Rectangle 199"/>
          <p:cNvSpPr/>
          <p:nvPr/>
        </p:nvSpPr>
        <p:spPr>
          <a:xfrm>
            <a:off x="4064935"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7" name="Rectangle 206"/>
          <p:cNvSpPr/>
          <p:nvPr/>
        </p:nvSpPr>
        <p:spPr>
          <a:xfrm>
            <a:off x="5248276"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6" name="Rectangle 215"/>
          <p:cNvSpPr/>
          <p:nvPr/>
        </p:nvSpPr>
        <p:spPr>
          <a:xfrm>
            <a:off x="6727453"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8" name="Rectangle 217"/>
          <p:cNvSpPr/>
          <p:nvPr/>
        </p:nvSpPr>
        <p:spPr>
          <a:xfrm>
            <a:off x="7023288"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9" name="Rectangle 218"/>
          <p:cNvSpPr/>
          <p:nvPr/>
        </p:nvSpPr>
        <p:spPr>
          <a:xfrm>
            <a:off x="6283700"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0" name="Rectangle 219"/>
          <p:cNvSpPr/>
          <p:nvPr/>
        </p:nvSpPr>
        <p:spPr>
          <a:xfrm>
            <a:off x="6579535"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2" name="Rectangle 221"/>
          <p:cNvSpPr/>
          <p:nvPr/>
        </p:nvSpPr>
        <p:spPr>
          <a:xfrm>
            <a:off x="6875370"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7" name="Rectangle 226"/>
          <p:cNvSpPr/>
          <p:nvPr/>
        </p:nvSpPr>
        <p:spPr>
          <a:xfrm>
            <a:off x="7467041"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8" name="Rectangle 227"/>
          <p:cNvSpPr/>
          <p:nvPr/>
        </p:nvSpPr>
        <p:spPr>
          <a:xfrm>
            <a:off x="7762876"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1" name="Rectangle 230"/>
          <p:cNvSpPr/>
          <p:nvPr/>
        </p:nvSpPr>
        <p:spPr>
          <a:xfrm>
            <a:off x="3917017"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2" name="Rectangle 231"/>
          <p:cNvSpPr/>
          <p:nvPr/>
        </p:nvSpPr>
        <p:spPr>
          <a:xfrm>
            <a:off x="8650382" y="2143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3" name="Rectangle 232"/>
          <p:cNvSpPr/>
          <p:nvPr/>
        </p:nvSpPr>
        <p:spPr>
          <a:xfrm>
            <a:off x="8798300" y="2447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4" name="Rectangle 233"/>
          <p:cNvSpPr/>
          <p:nvPr/>
        </p:nvSpPr>
        <p:spPr>
          <a:xfrm>
            <a:off x="4064935"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5" name="Rectangle 234"/>
          <p:cNvSpPr/>
          <p:nvPr/>
        </p:nvSpPr>
        <p:spPr>
          <a:xfrm rot="10800000">
            <a:off x="8206628"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6" name="Rectangle 235"/>
          <p:cNvSpPr/>
          <p:nvPr/>
        </p:nvSpPr>
        <p:spPr>
          <a:xfrm rot="10800000">
            <a:off x="7614958"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7" name="Rectangle 236"/>
          <p:cNvSpPr/>
          <p:nvPr/>
        </p:nvSpPr>
        <p:spPr>
          <a:xfrm rot="10800000">
            <a:off x="7910793"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9" name="Rectangle 238"/>
          <p:cNvSpPr/>
          <p:nvPr/>
        </p:nvSpPr>
        <p:spPr>
          <a:xfrm rot="10800000">
            <a:off x="7023287"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2" name="Rectangle 241"/>
          <p:cNvSpPr/>
          <p:nvPr/>
        </p:nvSpPr>
        <p:spPr>
          <a:xfrm rot="10800000">
            <a:off x="6135781"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3" name="Rectangle 242"/>
          <p:cNvSpPr/>
          <p:nvPr/>
        </p:nvSpPr>
        <p:spPr>
          <a:xfrm rot="10800000">
            <a:off x="5839946"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5" name="Rectangle 244"/>
          <p:cNvSpPr/>
          <p:nvPr/>
        </p:nvSpPr>
        <p:spPr>
          <a:xfrm rot="10800000">
            <a:off x="5544110"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8" name="Rectangle 247"/>
          <p:cNvSpPr/>
          <p:nvPr/>
        </p:nvSpPr>
        <p:spPr>
          <a:xfrm rot="10800000">
            <a:off x="4064934"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9" name="Rectangle 248"/>
          <p:cNvSpPr/>
          <p:nvPr/>
        </p:nvSpPr>
        <p:spPr>
          <a:xfrm rot="10800000">
            <a:off x="4360769"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1" name="Rectangle 250"/>
          <p:cNvSpPr/>
          <p:nvPr/>
        </p:nvSpPr>
        <p:spPr>
          <a:xfrm rot="10800000">
            <a:off x="8798299" y="5495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6" name="Rectangle 255"/>
          <p:cNvSpPr/>
          <p:nvPr/>
        </p:nvSpPr>
        <p:spPr>
          <a:xfrm>
            <a:off x="4952441"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8" name="Rectangle 257"/>
          <p:cNvSpPr/>
          <p:nvPr/>
        </p:nvSpPr>
        <p:spPr>
          <a:xfrm>
            <a:off x="5248276"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9" name="Rectangle 258"/>
          <p:cNvSpPr/>
          <p:nvPr/>
        </p:nvSpPr>
        <p:spPr>
          <a:xfrm>
            <a:off x="5544111"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1" name="Rectangle 260"/>
          <p:cNvSpPr/>
          <p:nvPr/>
        </p:nvSpPr>
        <p:spPr>
          <a:xfrm>
            <a:off x="5839947"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2" name="Rectangle 261"/>
          <p:cNvSpPr/>
          <p:nvPr/>
        </p:nvSpPr>
        <p:spPr>
          <a:xfrm>
            <a:off x="6431617"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3" name="Rectangle 262"/>
          <p:cNvSpPr/>
          <p:nvPr/>
        </p:nvSpPr>
        <p:spPr>
          <a:xfrm>
            <a:off x="6727453"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6" name="Rectangle 265"/>
          <p:cNvSpPr/>
          <p:nvPr/>
        </p:nvSpPr>
        <p:spPr>
          <a:xfrm>
            <a:off x="7614958"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7" name="Rectangle 266"/>
          <p:cNvSpPr/>
          <p:nvPr/>
        </p:nvSpPr>
        <p:spPr>
          <a:xfrm>
            <a:off x="7910794"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8" name="Rectangle 267"/>
          <p:cNvSpPr/>
          <p:nvPr/>
        </p:nvSpPr>
        <p:spPr>
          <a:xfrm>
            <a:off x="8502464"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0" name="Rectangle 269"/>
          <p:cNvSpPr/>
          <p:nvPr/>
        </p:nvSpPr>
        <p:spPr>
          <a:xfrm>
            <a:off x="8798300" y="1228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2" name="Rectangle 271"/>
          <p:cNvSpPr/>
          <p:nvPr/>
        </p:nvSpPr>
        <p:spPr>
          <a:xfrm rot="10800000">
            <a:off x="8206628"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5" name="Rectangle 274"/>
          <p:cNvSpPr/>
          <p:nvPr/>
        </p:nvSpPr>
        <p:spPr>
          <a:xfrm rot="10800000">
            <a:off x="7319122"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8" name="Rectangle 277"/>
          <p:cNvSpPr/>
          <p:nvPr/>
        </p:nvSpPr>
        <p:spPr>
          <a:xfrm rot="10800000">
            <a:off x="6727452"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0" name="Rectangle 279"/>
          <p:cNvSpPr/>
          <p:nvPr/>
        </p:nvSpPr>
        <p:spPr>
          <a:xfrm rot="10800000">
            <a:off x="583994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1" name="Rectangle 280"/>
          <p:cNvSpPr/>
          <p:nvPr/>
        </p:nvSpPr>
        <p:spPr>
          <a:xfrm rot="10800000">
            <a:off x="5248275"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3" name="Rectangle 282"/>
          <p:cNvSpPr/>
          <p:nvPr/>
        </p:nvSpPr>
        <p:spPr>
          <a:xfrm rot="10800000">
            <a:off x="4952440"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4" name="Rectangle 283"/>
          <p:cNvSpPr/>
          <p:nvPr/>
        </p:nvSpPr>
        <p:spPr>
          <a:xfrm rot="10800000">
            <a:off x="4656605"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6" name="Rectangle 285"/>
          <p:cNvSpPr/>
          <p:nvPr/>
        </p:nvSpPr>
        <p:spPr>
          <a:xfrm rot="10800000">
            <a:off x="4360769"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7" name="Rectangle 286"/>
          <p:cNvSpPr/>
          <p:nvPr/>
        </p:nvSpPr>
        <p:spPr>
          <a:xfrm rot="10800000">
            <a:off x="8502463"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8" name="Rectangle 287"/>
          <p:cNvSpPr/>
          <p:nvPr/>
        </p:nvSpPr>
        <p:spPr>
          <a:xfrm rot="10800000">
            <a:off x="8798299" y="4886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0" name="Rectangle 289"/>
          <p:cNvSpPr/>
          <p:nvPr/>
        </p:nvSpPr>
        <p:spPr>
          <a:xfrm rot="10800000">
            <a:off x="8058711"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5" name="Rectangle 294"/>
          <p:cNvSpPr/>
          <p:nvPr/>
        </p:nvSpPr>
        <p:spPr>
          <a:xfrm rot="10800000">
            <a:off x="6283700"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6" name="Rectangle 295"/>
          <p:cNvSpPr/>
          <p:nvPr/>
        </p:nvSpPr>
        <p:spPr>
          <a:xfrm rot="10800000">
            <a:off x="6579535"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8" name="Rectangle 297"/>
          <p:cNvSpPr/>
          <p:nvPr/>
        </p:nvSpPr>
        <p:spPr>
          <a:xfrm rot="10800000">
            <a:off x="5692029"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9" name="Rectangle 298"/>
          <p:cNvSpPr/>
          <p:nvPr/>
        </p:nvSpPr>
        <p:spPr>
          <a:xfrm rot="10800000">
            <a:off x="5100358"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0" name="Rectangle 299"/>
          <p:cNvSpPr/>
          <p:nvPr/>
        </p:nvSpPr>
        <p:spPr>
          <a:xfrm rot="10800000">
            <a:off x="539619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1" name="Rectangle 300"/>
          <p:cNvSpPr/>
          <p:nvPr/>
        </p:nvSpPr>
        <p:spPr>
          <a:xfrm rot="10800000">
            <a:off x="4804523"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2" name="Rectangle 301"/>
          <p:cNvSpPr/>
          <p:nvPr/>
        </p:nvSpPr>
        <p:spPr>
          <a:xfrm rot="10800000">
            <a:off x="4508688"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3" name="Rectangle 302"/>
          <p:cNvSpPr/>
          <p:nvPr/>
        </p:nvSpPr>
        <p:spPr>
          <a:xfrm rot="10800000">
            <a:off x="3917017"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5" name="Rectangle 304"/>
          <p:cNvSpPr/>
          <p:nvPr/>
        </p:nvSpPr>
        <p:spPr>
          <a:xfrm rot="10800000">
            <a:off x="8650381" y="4581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6" name="Rectangle 305"/>
          <p:cNvSpPr/>
          <p:nvPr/>
        </p:nvSpPr>
        <p:spPr>
          <a:xfrm rot="10800000">
            <a:off x="8354547"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9" name="Rectangle 308"/>
          <p:cNvSpPr/>
          <p:nvPr/>
        </p:nvSpPr>
        <p:spPr>
          <a:xfrm rot="10800000">
            <a:off x="7614958"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6" name="Rectangle 315"/>
          <p:cNvSpPr/>
          <p:nvPr/>
        </p:nvSpPr>
        <p:spPr>
          <a:xfrm rot="10800000">
            <a:off x="5839946"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8" name="Rectangle 317"/>
          <p:cNvSpPr/>
          <p:nvPr/>
        </p:nvSpPr>
        <p:spPr>
          <a:xfrm rot="10800000">
            <a:off x="5544110"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9" name="Rectangle 318"/>
          <p:cNvSpPr/>
          <p:nvPr/>
        </p:nvSpPr>
        <p:spPr>
          <a:xfrm rot="10800000">
            <a:off x="4952440"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0" name="Rectangle 319"/>
          <p:cNvSpPr/>
          <p:nvPr/>
        </p:nvSpPr>
        <p:spPr>
          <a:xfrm rot="10800000">
            <a:off x="4656605"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1" name="Rectangle 320"/>
          <p:cNvSpPr/>
          <p:nvPr/>
        </p:nvSpPr>
        <p:spPr>
          <a:xfrm rot="10800000">
            <a:off x="4064934"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4" name="Rectangle 323"/>
          <p:cNvSpPr/>
          <p:nvPr/>
        </p:nvSpPr>
        <p:spPr>
          <a:xfrm rot="10800000">
            <a:off x="8798299" y="4276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8" name="Rectangle 327"/>
          <p:cNvSpPr/>
          <p:nvPr/>
        </p:nvSpPr>
        <p:spPr>
          <a:xfrm rot="10800000">
            <a:off x="7762875"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2" name="Rectangle 331"/>
          <p:cNvSpPr/>
          <p:nvPr/>
        </p:nvSpPr>
        <p:spPr>
          <a:xfrm rot="10800000">
            <a:off x="6579534"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3" name="Rectangle 332"/>
          <p:cNvSpPr/>
          <p:nvPr/>
        </p:nvSpPr>
        <p:spPr>
          <a:xfrm rot="10800000">
            <a:off x="5987863"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7" name="Rectangle 336"/>
          <p:cNvSpPr/>
          <p:nvPr/>
        </p:nvSpPr>
        <p:spPr>
          <a:xfrm rot="10800000">
            <a:off x="4804522"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9" name="Rectangle 338"/>
          <p:cNvSpPr/>
          <p:nvPr/>
        </p:nvSpPr>
        <p:spPr>
          <a:xfrm rot="10800000">
            <a:off x="3917016"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0" name="Rectangle 339"/>
          <p:cNvSpPr/>
          <p:nvPr/>
        </p:nvSpPr>
        <p:spPr>
          <a:xfrm rot="10800000">
            <a:off x="4212852"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1" name="Rectangle 340"/>
          <p:cNvSpPr/>
          <p:nvPr/>
        </p:nvSpPr>
        <p:spPr>
          <a:xfrm rot="10800000">
            <a:off x="8650381" y="39719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4" name="Rectangle 343"/>
          <p:cNvSpPr/>
          <p:nvPr/>
        </p:nvSpPr>
        <p:spPr>
          <a:xfrm>
            <a:off x="4360770"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2" name="Rectangle 351"/>
          <p:cNvSpPr/>
          <p:nvPr/>
        </p:nvSpPr>
        <p:spPr>
          <a:xfrm>
            <a:off x="6135782"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8" name="Rectangle 357"/>
          <p:cNvSpPr/>
          <p:nvPr/>
        </p:nvSpPr>
        <p:spPr>
          <a:xfrm>
            <a:off x="6431617"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0" name="Rectangle 359"/>
          <p:cNvSpPr/>
          <p:nvPr/>
        </p:nvSpPr>
        <p:spPr>
          <a:xfrm>
            <a:off x="7319123"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3" name="Rectangle 362"/>
          <p:cNvSpPr/>
          <p:nvPr/>
        </p:nvSpPr>
        <p:spPr>
          <a:xfrm>
            <a:off x="6579535"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4" name="Rectangle 363"/>
          <p:cNvSpPr/>
          <p:nvPr/>
        </p:nvSpPr>
        <p:spPr>
          <a:xfrm>
            <a:off x="7171205"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5" name="Rectangle 364"/>
          <p:cNvSpPr/>
          <p:nvPr/>
        </p:nvSpPr>
        <p:spPr>
          <a:xfrm>
            <a:off x="6875370"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6" name="Rectangle 365"/>
          <p:cNvSpPr/>
          <p:nvPr/>
        </p:nvSpPr>
        <p:spPr>
          <a:xfrm>
            <a:off x="7614958"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8" name="Rectangle 367"/>
          <p:cNvSpPr/>
          <p:nvPr/>
        </p:nvSpPr>
        <p:spPr>
          <a:xfrm>
            <a:off x="8502464"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0" name="Rectangle 369"/>
          <p:cNvSpPr/>
          <p:nvPr/>
        </p:nvSpPr>
        <p:spPr>
          <a:xfrm>
            <a:off x="7467041"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3" name="Rectangle 372"/>
          <p:cNvSpPr/>
          <p:nvPr/>
        </p:nvSpPr>
        <p:spPr>
          <a:xfrm>
            <a:off x="8058711"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4" name="Rectangle 373"/>
          <p:cNvSpPr/>
          <p:nvPr/>
        </p:nvSpPr>
        <p:spPr>
          <a:xfrm>
            <a:off x="3917017"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5" name="Rectangle 374"/>
          <p:cNvSpPr/>
          <p:nvPr/>
        </p:nvSpPr>
        <p:spPr>
          <a:xfrm>
            <a:off x="8650382" y="27527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6" name="Rectangle 375"/>
          <p:cNvSpPr/>
          <p:nvPr/>
        </p:nvSpPr>
        <p:spPr>
          <a:xfrm>
            <a:off x="8798300" y="30575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0" name="Rectangle 379"/>
          <p:cNvSpPr/>
          <p:nvPr/>
        </p:nvSpPr>
        <p:spPr>
          <a:xfrm rot="10800000">
            <a:off x="7910793"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6" name="Rectangle 385"/>
          <p:cNvSpPr/>
          <p:nvPr/>
        </p:nvSpPr>
        <p:spPr>
          <a:xfrm rot="10800000">
            <a:off x="5839946"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1" name="Rectangle 390"/>
          <p:cNvSpPr/>
          <p:nvPr/>
        </p:nvSpPr>
        <p:spPr>
          <a:xfrm rot="10800000">
            <a:off x="4064934"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4" name="Rectangle 393"/>
          <p:cNvSpPr/>
          <p:nvPr/>
        </p:nvSpPr>
        <p:spPr>
          <a:xfrm rot="10800000">
            <a:off x="8798299" y="3667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0" name="Rectangle 429"/>
          <p:cNvSpPr/>
          <p:nvPr/>
        </p:nvSpPr>
        <p:spPr>
          <a:xfrm rot="10800000">
            <a:off x="8058711"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5" name="Rectangle 434"/>
          <p:cNvSpPr/>
          <p:nvPr/>
        </p:nvSpPr>
        <p:spPr>
          <a:xfrm rot="10800000">
            <a:off x="6283700"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1" name="Rectangle 440"/>
          <p:cNvSpPr/>
          <p:nvPr/>
        </p:nvSpPr>
        <p:spPr>
          <a:xfrm rot="10800000">
            <a:off x="4804523"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2" name="Rectangle 441"/>
          <p:cNvSpPr/>
          <p:nvPr/>
        </p:nvSpPr>
        <p:spPr>
          <a:xfrm rot="10800000">
            <a:off x="4508688"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3" name="Rectangle 442"/>
          <p:cNvSpPr/>
          <p:nvPr/>
        </p:nvSpPr>
        <p:spPr>
          <a:xfrm rot="10800000">
            <a:off x="3917017"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4" name="Rectangle 443"/>
          <p:cNvSpPr/>
          <p:nvPr/>
        </p:nvSpPr>
        <p:spPr>
          <a:xfrm rot="10800000">
            <a:off x="4212853"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6" name="Rectangle 445"/>
          <p:cNvSpPr/>
          <p:nvPr/>
        </p:nvSpPr>
        <p:spPr>
          <a:xfrm rot="10800000">
            <a:off x="8650381" y="33623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8" name="Rectangle 337"/>
          <p:cNvSpPr/>
          <p:nvPr/>
        </p:nvSpPr>
        <p:spPr>
          <a:xfrm rot="10800000">
            <a:off x="4508687"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5" name="Rectangle 334"/>
          <p:cNvSpPr/>
          <p:nvPr/>
        </p:nvSpPr>
        <p:spPr>
          <a:xfrm rot="10800000">
            <a:off x="5100358"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7" name="Rectangle 316"/>
          <p:cNvSpPr/>
          <p:nvPr/>
        </p:nvSpPr>
        <p:spPr>
          <a:xfrm rot="10800000">
            <a:off x="5248275"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4" name="Rectangle 303"/>
          <p:cNvSpPr/>
          <p:nvPr/>
        </p:nvSpPr>
        <p:spPr>
          <a:xfrm rot="10800000">
            <a:off x="4212853"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5" name="Rectangle 284"/>
          <p:cNvSpPr/>
          <p:nvPr/>
        </p:nvSpPr>
        <p:spPr>
          <a:xfrm rot="10800000">
            <a:off x="4064934"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5" name="Rectangle 194"/>
          <p:cNvSpPr/>
          <p:nvPr/>
        </p:nvSpPr>
        <p:spPr>
          <a:xfrm>
            <a:off x="8354547"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9" name="Rectangle 188"/>
          <p:cNvSpPr/>
          <p:nvPr/>
        </p:nvSpPr>
        <p:spPr>
          <a:xfrm>
            <a:off x="7614958"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2" name="Rectangle 191"/>
          <p:cNvSpPr/>
          <p:nvPr/>
        </p:nvSpPr>
        <p:spPr>
          <a:xfrm>
            <a:off x="8206629"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7" name="Rectangle 216"/>
          <p:cNvSpPr/>
          <p:nvPr/>
        </p:nvSpPr>
        <p:spPr>
          <a:xfrm>
            <a:off x="7319123"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6" name="Rectangle 145"/>
          <p:cNvSpPr/>
          <p:nvPr/>
        </p:nvSpPr>
        <p:spPr>
          <a:xfrm>
            <a:off x="5396194"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5" name="Rectangle 144"/>
          <p:cNvSpPr/>
          <p:nvPr/>
        </p:nvSpPr>
        <p:spPr>
          <a:xfrm>
            <a:off x="5100358"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82" name="Rectangle 281"/>
          <p:cNvSpPr/>
          <p:nvPr/>
        </p:nvSpPr>
        <p:spPr>
          <a:xfrm rot="10800000">
            <a:off x="5544110"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6" name="Rectangle 245"/>
          <p:cNvSpPr/>
          <p:nvPr/>
        </p:nvSpPr>
        <p:spPr>
          <a:xfrm rot="10800000">
            <a:off x="4952440"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2" name="Rectangle 151"/>
          <p:cNvSpPr/>
          <p:nvPr/>
        </p:nvSpPr>
        <p:spPr>
          <a:xfrm rot="10800000">
            <a:off x="5396193"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4" name="Rectangle 243"/>
          <p:cNvSpPr/>
          <p:nvPr/>
        </p:nvSpPr>
        <p:spPr>
          <a:xfrm rot="10800000">
            <a:off x="5248275"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1" name="Rectangle 160"/>
          <p:cNvSpPr/>
          <p:nvPr/>
        </p:nvSpPr>
        <p:spPr>
          <a:xfrm>
            <a:off x="7467041"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4" name="Rectangle 263"/>
          <p:cNvSpPr/>
          <p:nvPr/>
        </p:nvSpPr>
        <p:spPr>
          <a:xfrm>
            <a:off x="7319123" y="1228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1" name="Rectangle 370"/>
          <p:cNvSpPr/>
          <p:nvPr/>
        </p:nvSpPr>
        <p:spPr>
          <a:xfrm>
            <a:off x="7762876"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8" name="Rectangle 237"/>
          <p:cNvSpPr/>
          <p:nvPr/>
        </p:nvSpPr>
        <p:spPr>
          <a:xfrm rot="10800000">
            <a:off x="7319122"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6" name="Rectangle 325"/>
          <p:cNvSpPr/>
          <p:nvPr/>
        </p:nvSpPr>
        <p:spPr>
          <a:xfrm rot="10800000">
            <a:off x="8058710"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4" name="Rectangle 203"/>
          <p:cNvSpPr/>
          <p:nvPr/>
        </p:nvSpPr>
        <p:spPr>
          <a:xfrm>
            <a:off x="4212853"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1" name="Rectangle 200"/>
          <p:cNvSpPr/>
          <p:nvPr/>
        </p:nvSpPr>
        <p:spPr>
          <a:xfrm>
            <a:off x="4360770"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7" name="Rectangle 346"/>
          <p:cNvSpPr/>
          <p:nvPr/>
        </p:nvSpPr>
        <p:spPr>
          <a:xfrm>
            <a:off x="4212853" y="2752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7" name="Rectangle 376"/>
          <p:cNvSpPr/>
          <p:nvPr/>
        </p:nvSpPr>
        <p:spPr>
          <a:xfrm>
            <a:off x="4064935"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3" name="Rectangle 322"/>
          <p:cNvSpPr/>
          <p:nvPr/>
        </p:nvSpPr>
        <p:spPr>
          <a:xfrm rot="10800000">
            <a:off x="8502465"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 name="Rectangle 1"/>
          <p:cNvSpPr/>
          <p:nvPr/>
        </p:nvSpPr>
        <p:spPr>
          <a:xfrm rot="10800000">
            <a:off x="8354546"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0" name="Rectangle 249"/>
          <p:cNvSpPr/>
          <p:nvPr/>
        </p:nvSpPr>
        <p:spPr>
          <a:xfrm rot="10800000">
            <a:off x="8502463"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2" name="Rectangle 291"/>
          <p:cNvSpPr/>
          <p:nvPr/>
        </p:nvSpPr>
        <p:spPr>
          <a:xfrm rot="10800000">
            <a:off x="7762876"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3" name="Rectangle 272"/>
          <p:cNvSpPr/>
          <p:nvPr/>
        </p:nvSpPr>
        <p:spPr>
          <a:xfrm rot="10800000">
            <a:off x="7614958"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4" name="Rectangle 273"/>
          <p:cNvSpPr/>
          <p:nvPr/>
        </p:nvSpPr>
        <p:spPr>
          <a:xfrm rot="10800000">
            <a:off x="7910793"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5" name="Rectangle 4"/>
          <p:cNvSpPr/>
          <p:nvPr/>
        </p:nvSpPr>
        <p:spPr>
          <a:xfrm rot="10800000">
            <a:off x="7762875"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4" name="Rectangle 293"/>
          <p:cNvSpPr/>
          <p:nvPr/>
        </p:nvSpPr>
        <p:spPr>
          <a:xfrm rot="10800000">
            <a:off x="6875370"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6" name="Rectangle 275"/>
          <p:cNvSpPr/>
          <p:nvPr/>
        </p:nvSpPr>
        <p:spPr>
          <a:xfrm rot="10800000">
            <a:off x="7023287" y="4886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4" name="Rectangle 143"/>
          <p:cNvSpPr/>
          <p:nvPr/>
        </p:nvSpPr>
        <p:spPr>
          <a:xfrm rot="10800000">
            <a:off x="6579534"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9" name="Rectangle 448"/>
          <p:cNvSpPr/>
          <p:nvPr/>
        </p:nvSpPr>
        <p:spPr>
          <a:xfrm>
            <a:off x="8206629" y="619124"/>
            <a:ext cx="295835" cy="304800"/>
          </a:xfrm>
          <a:prstGeom prst="rect">
            <a:avLst/>
          </a:prstGeom>
          <a:blipFill>
            <a:blip r:embed="rId3" cstate="print"/>
            <a:tile tx="0" ty="0" sx="100000" sy="100000" flip="none" algn="tl"/>
          </a:blipFill>
          <a:ln>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7" name="Rectangle 246"/>
          <p:cNvSpPr/>
          <p:nvPr/>
        </p:nvSpPr>
        <p:spPr>
          <a:xfrm rot="10800000">
            <a:off x="4656605" y="5495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52" name="TextBox 451"/>
          <p:cNvSpPr txBox="1"/>
          <p:nvPr/>
        </p:nvSpPr>
        <p:spPr>
          <a:xfrm>
            <a:off x="3325347" y="5495926"/>
            <a:ext cx="636778" cy="267287"/>
          </a:xfrm>
          <a:prstGeom prst="rect">
            <a:avLst/>
          </a:prstGeom>
          <a:noFill/>
        </p:spPr>
        <p:txBody>
          <a:bodyPr wrap="none" lIns="89885" tIns="44943" rIns="89885" bIns="44943" rtlCol="0">
            <a:spAutoFit/>
          </a:bodyPr>
          <a:lstStyle/>
          <a:p>
            <a:r>
              <a:rPr lang="en-US" sz="1147" b="1" dirty="0"/>
              <a:t>Row 15</a:t>
            </a:r>
          </a:p>
        </p:txBody>
      </p:sp>
      <p:sp>
        <p:nvSpPr>
          <p:cNvPr id="453" name="TextBox 452"/>
          <p:cNvSpPr txBox="1"/>
          <p:nvPr/>
        </p:nvSpPr>
        <p:spPr>
          <a:xfrm>
            <a:off x="3325347" y="5191126"/>
            <a:ext cx="636778" cy="267287"/>
          </a:xfrm>
          <a:prstGeom prst="rect">
            <a:avLst/>
          </a:prstGeom>
          <a:noFill/>
        </p:spPr>
        <p:txBody>
          <a:bodyPr wrap="none" lIns="89885" tIns="44943" rIns="89885" bIns="44943" rtlCol="0">
            <a:spAutoFit/>
          </a:bodyPr>
          <a:lstStyle/>
          <a:p>
            <a:r>
              <a:rPr lang="en-US" sz="1147" b="1" dirty="0"/>
              <a:t>Row 14</a:t>
            </a:r>
          </a:p>
        </p:txBody>
      </p:sp>
      <p:sp>
        <p:nvSpPr>
          <p:cNvPr id="454" name="TextBox 453"/>
          <p:cNvSpPr txBox="1"/>
          <p:nvPr/>
        </p:nvSpPr>
        <p:spPr>
          <a:xfrm>
            <a:off x="3325347" y="4886326"/>
            <a:ext cx="636778" cy="267287"/>
          </a:xfrm>
          <a:prstGeom prst="rect">
            <a:avLst/>
          </a:prstGeom>
          <a:noFill/>
        </p:spPr>
        <p:txBody>
          <a:bodyPr wrap="none" lIns="89885" tIns="44943" rIns="89885" bIns="44943" rtlCol="0">
            <a:spAutoFit/>
          </a:bodyPr>
          <a:lstStyle/>
          <a:p>
            <a:r>
              <a:rPr lang="en-US" sz="1147" b="1" dirty="0"/>
              <a:t>Row 13</a:t>
            </a:r>
          </a:p>
        </p:txBody>
      </p:sp>
      <p:sp>
        <p:nvSpPr>
          <p:cNvPr id="455" name="TextBox 454"/>
          <p:cNvSpPr txBox="1"/>
          <p:nvPr/>
        </p:nvSpPr>
        <p:spPr>
          <a:xfrm>
            <a:off x="3325347" y="4581526"/>
            <a:ext cx="636778" cy="267287"/>
          </a:xfrm>
          <a:prstGeom prst="rect">
            <a:avLst/>
          </a:prstGeom>
          <a:noFill/>
        </p:spPr>
        <p:txBody>
          <a:bodyPr wrap="none" lIns="89885" tIns="44943" rIns="89885" bIns="44943" rtlCol="0">
            <a:spAutoFit/>
          </a:bodyPr>
          <a:lstStyle/>
          <a:p>
            <a:r>
              <a:rPr lang="en-US" sz="1147" b="1" dirty="0"/>
              <a:t>Row 12</a:t>
            </a:r>
          </a:p>
        </p:txBody>
      </p:sp>
      <p:sp>
        <p:nvSpPr>
          <p:cNvPr id="456" name="TextBox 455"/>
          <p:cNvSpPr txBox="1"/>
          <p:nvPr/>
        </p:nvSpPr>
        <p:spPr>
          <a:xfrm>
            <a:off x="3325347" y="4276726"/>
            <a:ext cx="636778" cy="267287"/>
          </a:xfrm>
          <a:prstGeom prst="rect">
            <a:avLst/>
          </a:prstGeom>
          <a:noFill/>
        </p:spPr>
        <p:txBody>
          <a:bodyPr wrap="none" lIns="89885" tIns="44943" rIns="89885" bIns="44943" rtlCol="0">
            <a:spAutoFit/>
          </a:bodyPr>
          <a:lstStyle/>
          <a:p>
            <a:r>
              <a:rPr lang="en-US" sz="1147" b="1" dirty="0"/>
              <a:t>Row 11</a:t>
            </a:r>
          </a:p>
        </p:txBody>
      </p:sp>
      <p:sp>
        <p:nvSpPr>
          <p:cNvPr id="457" name="TextBox 456"/>
          <p:cNvSpPr txBox="1"/>
          <p:nvPr/>
        </p:nvSpPr>
        <p:spPr>
          <a:xfrm>
            <a:off x="3325347" y="3971926"/>
            <a:ext cx="636778" cy="267287"/>
          </a:xfrm>
          <a:prstGeom prst="rect">
            <a:avLst/>
          </a:prstGeom>
          <a:noFill/>
        </p:spPr>
        <p:txBody>
          <a:bodyPr wrap="none" lIns="89885" tIns="44943" rIns="89885" bIns="44943" rtlCol="0">
            <a:spAutoFit/>
          </a:bodyPr>
          <a:lstStyle/>
          <a:p>
            <a:r>
              <a:rPr lang="en-US" sz="1147" b="1" dirty="0"/>
              <a:t>Row 10</a:t>
            </a:r>
          </a:p>
        </p:txBody>
      </p:sp>
      <p:sp>
        <p:nvSpPr>
          <p:cNvPr id="458" name="TextBox 457"/>
          <p:cNvSpPr txBox="1"/>
          <p:nvPr/>
        </p:nvSpPr>
        <p:spPr>
          <a:xfrm>
            <a:off x="3325346" y="3667126"/>
            <a:ext cx="561438" cy="267287"/>
          </a:xfrm>
          <a:prstGeom prst="rect">
            <a:avLst/>
          </a:prstGeom>
          <a:noFill/>
        </p:spPr>
        <p:txBody>
          <a:bodyPr wrap="none" lIns="89885" tIns="44943" rIns="89885" bIns="44943" rtlCol="0">
            <a:spAutoFit/>
          </a:bodyPr>
          <a:lstStyle/>
          <a:p>
            <a:r>
              <a:rPr lang="en-US" sz="1147" b="1" dirty="0"/>
              <a:t>Row 9</a:t>
            </a:r>
          </a:p>
        </p:txBody>
      </p:sp>
      <p:sp>
        <p:nvSpPr>
          <p:cNvPr id="459" name="TextBox 458"/>
          <p:cNvSpPr txBox="1"/>
          <p:nvPr/>
        </p:nvSpPr>
        <p:spPr>
          <a:xfrm>
            <a:off x="3325346" y="3362326"/>
            <a:ext cx="561438" cy="267287"/>
          </a:xfrm>
          <a:prstGeom prst="rect">
            <a:avLst/>
          </a:prstGeom>
          <a:noFill/>
        </p:spPr>
        <p:txBody>
          <a:bodyPr wrap="none" lIns="89885" tIns="44943" rIns="89885" bIns="44943" rtlCol="0">
            <a:spAutoFit/>
          </a:bodyPr>
          <a:lstStyle/>
          <a:p>
            <a:r>
              <a:rPr lang="en-US" sz="1147" b="1" dirty="0"/>
              <a:t>Row 8</a:t>
            </a:r>
          </a:p>
        </p:txBody>
      </p:sp>
      <p:sp>
        <p:nvSpPr>
          <p:cNvPr id="460" name="TextBox 459"/>
          <p:cNvSpPr txBox="1"/>
          <p:nvPr/>
        </p:nvSpPr>
        <p:spPr>
          <a:xfrm>
            <a:off x="3325346" y="3057526"/>
            <a:ext cx="561438" cy="267287"/>
          </a:xfrm>
          <a:prstGeom prst="rect">
            <a:avLst/>
          </a:prstGeom>
          <a:noFill/>
        </p:spPr>
        <p:txBody>
          <a:bodyPr wrap="none" lIns="89885" tIns="44943" rIns="89885" bIns="44943" rtlCol="0">
            <a:spAutoFit/>
          </a:bodyPr>
          <a:lstStyle/>
          <a:p>
            <a:r>
              <a:rPr lang="en-US" sz="1147" b="1" dirty="0"/>
              <a:t>Row 7</a:t>
            </a:r>
          </a:p>
        </p:txBody>
      </p:sp>
      <p:sp>
        <p:nvSpPr>
          <p:cNvPr id="343" name="TextBox 342"/>
          <p:cNvSpPr txBox="1"/>
          <p:nvPr/>
        </p:nvSpPr>
        <p:spPr>
          <a:xfrm>
            <a:off x="3325346" y="2752726"/>
            <a:ext cx="561438" cy="267287"/>
          </a:xfrm>
          <a:prstGeom prst="rect">
            <a:avLst/>
          </a:prstGeom>
          <a:noFill/>
        </p:spPr>
        <p:txBody>
          <a:bodyPr wrap="none" lIns="89885" tIns="44943" rIns="89885" bIns="44943" rtlCol="0">
            <a:spAutoFit/>
          </a:bodyPr>
          <a:lstStyle/>
          <a:p>
            <a:r>
              <a:rPr lang="en-US" sz="1147" b="1" dirty="0"/>
              <a:t>Row 6</a:t>
            </a:r>
          </a:p>
        </p:txBody>
      </p:sp>
      <p:sp>
        <p:nvSpPr>
          <p:cNvPr id="395" name="TextBox 394"/>
          <p:cNvSpPr txBox="1"/>
          <p:nvPr/>
        </p:nvSpPr>
        <p:spPr>
          <a:xfrm>
            <a:off x="3325346" y="2447926"/>
            <a:ext cx="561438" cy="267287"/>
          </a:xfrm>
          <a:prstGeom prst="rect">
            <a:avLst/>
          </a:prstGeom>
          <a:noFill/>
        </p:spPr>
        <p:txBody>
          <a:bodyPr wrap="none" lIns="89885" tIns="44943" rIns="89885" bIns="44943" rtlCol="0">
            <a:spAutoFit/>
          </a:bodyPr>
          <a:lstStyle/>
          <a:p>
            <a:r>
              <a:rPr lang="en-US" sz="1147" b="1" dirty="0"/>
              <a:t>Row 5</a:t>
            </a:r>
          </a:p>
        </p:txBody>
      </p:sp>
      <p:sp>
        <p:nvSpPr>
          <p:cNvPr id="396" name="TextBox 395"/>
          <p:cNvSpPr txBox="1"/>
          <p:nvPr/>
        </p:nvSpPr>
        <p:spPr>
          <a:xfrm>
            <a:off x="3325346" y="2143126"/>
            <a:ext cx="561438" cy="267287"/>
          </a:xfrm>
          <a:prstGeom prst="rect">
            <a:avLst/>
          </a:prstGeom>
          <a:noFill/>
        </p:spPr>
        <p:txBody>
          <a:bodyPr wrap="none" lIns="89885" tIns="44943" rIns="89885" bIns="44943" rtlCol="0">
            <a:spAutoFit/>
          </a:bodyPr>
          <a:lstStyle/>
          <a:p>
            <a:r>
              <a:rPr lang="en-US" sz="1147" b="1" dirty="0"/>
              <a:t>Row 4</a:t>
            </a:r>
          </a:p>
        </p:txBody>
      </p:sp>
      <p:sp>
        <p:nvSpPr>
          <p:cNvPr id="397" name="TextBox 396"/>
          <p:cNvSpPr txBox="1"/>
          <p:nvPr/>
        </p:nvSpPr>
        <p:spPr>
          <a:xfrm>
            <a:off x="3325346" y="1838326"/>
            <a:ext cx="561438" cy="267287"/>
          </a:xfrm>
          <a:prstGeom prst="rect">
            <a:avLst/>
          </a:prstGeom>
          <a:noFill/>
        </p:spPr>
        <p:txBody>
          <a:bodyPr wrap="none" lIns="89885" tIns="44943" rIns="89885" bIns="44943" rtlCol="0">
            <a:spAutoFit/>
          </a:bodyPr>
          <a:lstStyle/>
          <a:p>
            <a:r>
              <a:rPr lang="en-US" sz="1147" b="1" dirty="0"/>
              <a:t>Row 3</a:t>
            </a:r>
          </a:p>
        </p:txBody>
      </p:sp>
      <p:sp>
        <p:nvSpPr>
          <p:cNvPr id="398" name="TextBox 397"/>
          <p:cNvSpPr txBox="1"/>
          <p:nvPr/>
        </p:nvSpPr>
        <p:spPr>
          <a:xfrm>
            <a:off x="3325346" y="1533526"/>
            <a:ext cx="561438" cy="267287"/>
          </a:xfrm>
          <a:prstGeom prst="rect">
            <a:avLst/>
          </a:prstGeom>
          <a:noFill/>
        </p:spPr>
        <p:txBody>
          <a:bodyPr wrap="none" lIns="89885" tIns="44943" rIns="89885" bIns="44943" rtlCol="0">
            <a:spAutoFit/>
          </a:bodyPr>
          <a:lstStyle/>
          <a:p>
            <a:r>
              <a:rPr lang="en-US" sz="1147" b="1" dirty="0"/>
              <a:t>Row 2</a:t>
            </a:r>
          </a:p>
        </p:txBody>
      </p:sp>
      <p:sp>
        <p:nvSpPr>
          <p:cNvPr id="399" name="TextBox 398"/>
          <p:cNvSpPr txBox="1"/>
          <p:nvPr/>
        </p:nvSpPr>
        <p:spPr>
          <a:xfrm>
            <a:off x="3325346" y="1228726"/>
            <a:ext cx="561438" cy="267287"/>
          </a:xfrm>
          <a:prstGeom prst="rect">
            <a:avLst/>
          </a:prstGeom>
          <a:noFill/>
        </p:spPr>
        <p:txBody>
          <a:bodyPr wrap="none" lIns="89885" tIns="44943" rIns="89885" bIns="44943" rtlCol="0">
            <a:spAutoFit/>
          </a:bodyPr>
          <a:lstStyle/>
          <a:p>
            <a:r>
              <a:rPr lang="en-US" sz="1147" b="1" dirty="0"/>
              <a:t>Row 1</a:t>
            </a:r>
          </a:p>
        </p:txBody>
      </p:sp>
      <p:sp>
        <p:nvSpPr>
          <p:cNvPr id="400" name="TextBox 399"/>
          <p:cNvSpPr txBox="1"/>
          <p:nvPr/>
        </p:nvSpPr>
        <p:spPr>
          <a:xfrm>
            <a:off x="3325346" y="923926"/>
            <a:ext cx="561438" cy="267287"/>
          </a:xfrm>
          <a:prstGeom prst="rect">
            <a:avLst/>
          </a:prstGeom>
          <a:noFill/>
        </p:spPr>
        <p:txBody>
          <a:bodyPr wrap="none" lIns="89885" tIns="44943" rIns="89885" bIns="44943" rtlCol="0">
            <a:spAutoFit/>
          </a:bodyPr>
          <a:lstStyle/>
          <a:p>
            <a:r>
              <a:rPr lang="en-US" sz="1147" b="1" dirty="0"/>
              <a:t>Row 0</a:t>
            </a:r>
          </a:p>
        </p:txBody>
      </p:sp>
      <p:sp>
        <p:nvSpPr>
          <p:cNvPr id="401" name="TextBox 400"/>
          <p:cNvSpPr txBox="1"/>
          <p:nvPr/>
        </p:nvSpPr>
        <p:spPr>
          <a:xfrm>
            <a:off x="3251387" y="314327"/>
            <a:ext cx="813547" cy="620332"/>
          </a:xfrm>
          <a:prstGeom prst="rect">
            <a:avLst/>
          </a:prstGeom>
          <a:noFill/>
        </p:spPr>
        <p:txBody>
          <a:bodyPr wrap="square" lIns="89885" tIns="44943" rIns="89885" bIns="44943" rtlCol="0">
            <a:spAutoFit/>
          </a:bodyPr>
          <a:lstStyle/>
          <a:p>
            <a:pPr algn="ctr"/>
            <a:r>
              <a:rPr lang="en-US" sz="1147" b="1" dirty="0"/>
              <a:t>Row 15*</a:t>
            </a:r>
          </a:p>
          <a:p>
            <a:pPr algn="ctr"/>
            <a:r>
              <a:rPr lang="en-US" sz="1147" b="1" i="1" dirty="0"/>
              <a:t>*wrap-around</a:t>
            </a:r>
          </a:p>
        </p:txBody>
      </p:sp>
      <p:sp>
        <p:nvSpPr>
          <p:cNvPr id="277" name="Rectangle 276"/>
          <p:cNvSpPr/>
          <p:nvPr/>
        </p:nvSpPr>
        <p:spPr>
          <a:xfrm rot="10800000">
            <a:off x="6431616" y="4886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7" name="Rectangle 296"/>
          <p:cNvSpPr/>
          <p:nvPr/>
        </p:nvSpPr>
        <p:spPr>
          <a:xfrm rot="10800000">
            <a:off x="5987864" y="4581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3" name="Rectangle 142"/>
          <p:cNvSpPr/>
          <p:nvPr/>
        </p:nvSpPr>
        <p:spPr>
          <a:xfrm rot="10800000">
            <a:off x="6283699" y="5191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79" name="Rectangle 278"/>
          <p:cNvSpPr/>
          <p:nvPr/>
        </p:nvSpPr>
        <p:spPr>
          <a:xfrm rot="10800000">
            <a:off x="6149228" y="4886325"/>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7" name="Rectangle 326"/>
          <p:cNvSpPr/>
          <p:nvPr/>
        </p:nvSpPr>
        <p:spPr>
          <a:xfrm rot="10800000">
            <a:off x="7467040"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2" name="Rectangle 201"/>
          <p:cNvSpPr/>
          <p:nvPr/>
        </p:nvSpPr>
        <p:spPr>
          <a:xfrm>
            <a:off x="4952441"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2" name="Rectangle 161"/>
          <p:cNvSpPr/>
          <p:nvPr/>
        </p:nvSpPr>
        <p:spPr>
          <a:xfrm>
            <a:off x="7762876" y="923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2" name="Rectangle 171"/>
          <p:cNvSpPr/>
          <p:nvPr/>
        </p:nvSpPr>
        <p:spPr>
          <a:xfrm>
            <a:off x="4508688"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1" name="Rectangle 170"/>
          <p:cNvSpPr/>
          <p:nvPr/>
        </p:nvSpPr>
        <p:spPr>
          <a:xfrm>
            <a:off x="4804523"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9" name="Rectangle 168"/>
          <p:cNvSpPr/>
          <p:nvPr/>
        </p:nvSpPr>
        <p:spPr>
          <a:xfrm>
            <a:off x="4656605"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8" name="Rectangle 177"/>
          <p:cNvSpPr/>
          <p:nvPr/>
        </p:nvSpPr>
        <p:spPr>
          <a:xfrm>
            <a:off x="5396194"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9" name="Rectangle 178"/>
          <p:cNvSpPr/>
          <p:nvPr/>
        </p:nvSpPr>
        <p:spPr>
          <a:xfrm>
            <a:off x="5987864" y="1533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1" name="Rectangle 180"/>
          <p:cNvSpPr/>
          <p:nvPr/>
        </p:nvSpPr>
        <p:spPr>
          <a:xfrm>
            <a:off x="6431617"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4" name="Rectangle 173"/>
          <p:cNvSpPr/>
          <p:nvPr/>
        </p:nvSpPr>
        <p:spPr>
          <a:xfrm>
            <a:off x="5544111" y="1838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3" name="Rectangle 212"/>
          <p:cNvSpPr/>
          <p:nvPr/>
        </p:nvSpPr>
        <p:spPr>
          <a:xfrm>
            <a:off x="5987864"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0" name="Rectangle 209"/>
          <p:cNvSpPr/>
          <p:nvPr/>
        </p:nvSpPr>
        <p:spPr>
          <a:xfrm>
            <a:off x="5839947" y="2447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5" name="Rectangle 344"/>
          <p:cNvSpPr/>
          <p:nvPr/>
        </p:nvSpPr>
        <p:spPr>
          <a:xfrm>
            <a:off x="4952441"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1" name="Rectangle 360"/>
          <p:cNvSpPr/>
          <p:nvPr/>
        </p:nvSpPr>
        <p:spPr>
          <a:xfrm>
            <a:off x="7023288"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0" name="Rectangle 439"/>
          <p:cNvSpPr/>
          <p:nvPr/>
        </p:nvSpPr>
        <p:spPr>
          <a:xfrm rot="10800000">
            <a:off x="5396194"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1" name="Rectangle 430"/>
          <p:cNvSpPr/>
          <p:nvPr/>
        </p:nvSpPr>
        <p:spPr>
          <a:xfrm rot="10800000">
            <a:off x="7467041"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2" name="Rectangle 431"/>
          <p:cNvSpPr/>
          <p:nvPr/>
        </p:nvSpPr>
        <p:spPr>
          <a:xfrm rot="10800000">
            <a:off x="7762876"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9" name="Rectangle 388"/>
          <p:cNvSpPr/>
          <p:nvPr/>
        </p:nvSpPr>
        <p:spPr>
          <a:xfrm rot="10800000">
            <a:off x="4952440"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2" name="Rectangle 391"/>
          <p:cNvSpPr/>
          <p:nvPr/>
        </p:nvSpPr>
        <p:spPr>
          <a:xfrm rot="10800000">
            <a:off x="4360769"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2" name="Rectangle 321"/>
          <p:cNvSpPr/>
          <p:nvPr/>
        </p:nvSpPr>
        <p:spPr>
          <a:xfrm rot="10800000">
            <a:off x="4360769"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2" name="TextBox 401">
            <a:extLst>
              <a:ext uri="{FF2B5EF4-FFF2-40B4-BE49-F238E27FC236}">
                <a16:creationId xmlns:a16="http://schemas.microsoft.com/office/drawing/2014/main" id="{12EF8E23-73E8-4BDA-A74C-2C2937C511CA}"/>
              </a:ext>
            </a:extLst>
          </p:cNvPr>
          <p:cNvSpPr txBox="1"/>
          <p:nvPr/>
        </p:nvSpPr>
        <p:spPr>
          <a:xfrm>
            <a:off x="4884130" y="281225"/>
            <a:ext cx="3551935" cy="335126"/>
          </a:xfrm>
          <a:prstGeom prst="rect">
            <a:avLst/>
          </a:prstGeom>
          <a:noFill/>
        </p:spPr>
        <p:txBody>
          <a:bodyPr wrap="none" lIns="89885" tIns="44943" rIns="89885" bIns="44943" rtlCol="0">
            <a:spAutoFit/>
          </a:bodyPr>
          <a:lstStyle/>
          <a:p>
            <a:r>
              <a:rPr lang="en-US" sz="1588" b="1" i="1" dirty="0"/>
              <a:t>Natural Topography #3: High Dispersion</a:t>
            </a:r>
          </a:p>
        </p:txBody>
      </p:sp>
      <p:sp>
        <p:nvSpPr>
          <p:cNvPr id="211" name="Rectangle 210"/>
          <p:cNvSpPr/>
          <p:nvPr/>
        </p:nvSpPr>
        <p:spPr>
          <a:xfrm>
            <a:off x="5100358"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2" name="Rectangle 211"/>
          <p:cNvSpPr/>
          <p:nvPr/>
        </p:nvSpPr>
        <p:spPr>
          <a:xfrm>
            <a:off x="5396194"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1" name="Rectangle 220"/>
          <p:cNvSpPr/>
          <p:nvPr/>
        </p:nvSpPr>
        <p:spPr>
          <a:xfrm>
            <a:off x="7171205" y="2143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6" name="Rectangle 355"/>
          <p:cNvSpPr/>
          <p:nvPr/>
        </p:nvSpPr>
        <p:spPr>
          <a:xfrm>
            <a:off x="5987864"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2" name="Rectangle 361"/>
          <p:cNvSpPr/>
          <p:nvPr/>
        </p:nvSpPr>
        <p:spPr>
          <a:xfrm>
            <a:off x="6283700"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1" name="Rectangle 350"/>
          <p:cNvSpPr/>
          <p:nvPr/>
        </p:nvSpPr>
        <p:spPr>
          <a:xfrm>
            <a:off x="5544111"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9" name="Rectangle 358"/>
          <p:cNvSpPr/>
          <p:nvPr/>
        </p:nvSpPr>
        <p:spPr>
          <a:xfrm>
            <a:off x="6727453" y="30575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4" name="Rectangle 433"/>
          <p:cNvSpPr/>
          <p:nvPr/>
        </p:nvSpPr>
        <p:spPr>
          <a:xfrm rot="10800000">
            <a:off x="6875370" y="33623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5" name="Rectangle 384"/>
          <p:cNvSpPr/>
          <p:nvPr/>
        </p:nvSpPr>
        <p:spPr>
          <a:xfrm rot="10800000">
            <a:off x="6135781"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3" name="Rectangle 382"/>
          <p:cNvSpPr/>
          <p:nvPr/>
        </p:nvSpPr>
        <p:spPr>
          <a:xfrm rot="10800000">
            <a:off x="6431616"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4" name="Rectangle 383"/>
          <p:cNvSpPr/>
          <p:nvPr/>
        </p:nvSpPr>
        <p:spPr>
          <a:xfrm rot="10800000">
            <a:off x="6727452"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2" name="Rectangle 381"/>
          <p:cNvSpPr/>
          <p:nvPr/>
        </p:nvSpPr>
        <p:spPr>
          <a:xfrm rot="10800000">
            <a:off x="7023287"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4" name="Rectangle 333"/>
          <p:cNvSpPr/>
          <p:nvPr/>
        </p:nvSpPr>
        <p:spPr>
          <a:xfrm rot="10800000">
            <a:off x="5692028"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1" name="Rectangle 330"/>
          <p:cNvSpPr/>
          <p:nvPr/>
        </p:nvSpPr>
        <p:spPr>
          <a:xfrm rot="10800000">
            <a:off x="6283699" y="39719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0" name="Rectangle 329"/>
          <p:cNvSpPr/>
          <p:nvPr/>
        </p:nvSpPr>
        <p:spPr>
          <a:xfrm rot="10800000">
            <a:off x="6875369"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5" name="Rectangle 314"/>
          <p:cNvSpPr/>
          <p:nvPr/>
        </p:nvSpPr>
        <p:spPr>
          <a:xfrm rot="10800000">
            <a:off x="6135781"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3" name="Rectangle 312"/>
          <p:cNvSpPr/>
          <p:nvPr/>
        </p:nvSpPr>
        <p:spPr>
          <a:xfrm rot="10800000">
            <a:off x="6431616"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4" name="Rectangle 313"/>
          <p:cNvSpPr/>
          <p:nvPr/>
        </p:nvSpPr>
        <p:spPr>
          <a:xfrm rot="10800000">
            <a:off x="6727452"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1" name="Rectangle 310"/>
          <p:cNvSpPr/>
          <p:nvPr/>
        </p:nvSpPr>
        <p:spPr>
          <a:xfrm rot="10800000">
            <a:off x="7319122" y="42767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04" name="TextBox 403">
            <a:extLst>
              <a:ext uri="{FF2B5EF4-FFF2-40B4-BE49-F238E27FC236}">
                <a16:creationId xmlns:a16="http://schemas.microsoft.com/office/drawing/2014/main" id="{4312997A-4A89-4876-AAEF-26645B6DB098}"/>
              </a:ext>
            </a:extLst>
          </p:cNvPr>
          <p:cNvSpPr txBox="1"/>
          <p:nvPr/>
        </p:nvSpPr>
        <p:spPr>
          <a:xfrm>
            <a:off x="293032" y="314327"/>
            <a:ext cx="3111921" cy="954107"/>
          </a:xfrm>
          <a:prstGeom prst="rect">
            <a:avLst/>
          </a:prstGeom>
          <a:noFill/>
        </p:spPr>
        <p:txBody>
          <a:bodyPr wrap="square" rtlCol="0">
            <a:spAutoFit/>
          </a:bodyPr>
          <a:lstStyle/>
          <a:p>
            <a:pPr algn="ctr"/>
            <a:r>
              <a:rPr lang="en-US" sz="1400" dirty="0"/>
              <a:t>Natural Topography #3</a:t>
            </a:r>
          </a:p>
          <a:p>
            <a:pPr algn="ctr"/>
            <a:r>
              <a:rPr lang="en-US" sz="1400" i="1" dirty="0"/>
              <a:t>Version (b)</a:t>
            </a:r>
          </a:p>
          <a:p>
            <a:pPr algn="ctr"/>
            <a:r>
              <a:rPr lang="en-US" sz="1400" dirty="0"/>
              <a:t>Using four of the 8x8 grid overlays to create a 16x16 grid</a:t>
            </a:r>
          </a:p>
        </p:txBody>
      </p:sp>
      <p:sp>
        <p:nvSpPr>
          <p:cNvPr id="75" name="Rectangle 74"/>
          <p:cNvSpPr/>
          <p:nvPr/>
        </p:nvSpPr>
        <p:spPr>
          <a:xfrm>
            <a:off x="3917017"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7" name="Rectangle 76"/>
          <p:cNvSpPr/>
          <p:nvPr/>
        </p:nvSpPr>
        <p:spPr>
          <a:xfrm>
            <a:off x="4804523"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8" name="Rectangle 77"/>
          <p:cNvSpPr/>
          <p:nvPr/>
        </p:nvSpPr>
        <p:spPr>
          <a:xfrm>
            <a:off x="4508688"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76" name="Rectangle 75"/>
          <p:cNvSpPr/>
          <p:nvPr/>
        </p:nvSpPr>
        <p:spPr>
          <a:xfrm>
            <a:off x="4212853"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8" name="Rectangle 147"/>
          <p:cNvSpPr/>
          <p:nvPr/>
        </p:nvSpPr>
        <p:spPr>
          <a:xfrm>
            <a:off x="5692029"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47" name="Rectangle 146"/>
          <p:cNvSpPr/>
          <p:nvPr/>
        </p:nvSpPr>
        <p:spPr>
          <a:xfrm>
            <a:off x="5987864"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6" name="Rectangle 155"/>
          <p:cNvSpPr/>
          <p:nvPr/>
        </p:nvSpPr>
        <p:spPr>
          <a:xfrm>
            <a:off x="6875370"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cxnSp>
        <p:nvCxnSpPr>
          <p:cNvPr id="325" name="Straight Connector 324">
            <a:extLst>
              <a:ext uri="{FF2B5EF4-FFF2-40B4-BE49-F238E27FC236}">
                <a16:creationId xmlns:a16="http://schemas.microsoft.com/office/drawing/2014/main" id="{FA09E324-7920-4C7A-BF49-8DEBA0250473}"/>
              </a:ext>
            </a:extLst>
          </p:cNvPr>
          <p:cNvCxnSpPr/>
          <p:nvPr/>
        </p:nvCxnSpPr>
        <p:spPr>
          <a:xfrm>
            <a:off x="6296582" y="281225"/>
            <a:ext cx="0" cy="6623280"/>
          </a:xfrm>
          <a:prstGeom prst="line">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71" name="Rectangle 270"/>
          <p:cNvSpPr/>
          <p:nvPr/>
        </p:nvSpPr>
        <p:spPr>
          <a:xfrm>
            <a:off x="4064935"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5" name="Rectangle 254"/>
          <p:cNvSpPr/>
          <p:nvPr/>
        </p:nvSpPr>
        <p:spPr>
          <a:xfrm>
            <a:off x="4360770"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57" name="Rectangle 256"/>
          <p:cNvSpPr/>
          <p:nvPr/>
        </p:nvSpPr>
        <p:spPr>
          <a:xfrm>
            <a:off x="4656605"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0" name="Rectangle 259"/>
          <p:cNvSpPr/>
          <p:nvPr/>
        </p:nvSpPr>
        <p:spPr>
          <a:xfrm>
            <a:off x="6135782"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6" name="Rectangle 205"/>
          <p:cNvSpPr/>
          <p:nvPr/>
        </p:nvSpPr>
        <p:spPr>
          <a:xfrm>
            <a:off x="4508688"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5" name="Rectangle 204"/>
          <p:cNvSpPr/>
          <p:nvPr/>
        </p:nvSpPr>
        <p:spPr>
          <a:xfrm>
            <a:off x="4804523"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4" name="Rectangle 213"/>
          <p:cNvSpPr/>
          <p:nvPr/>
        </p:nvSpPr>
        <p:spPr>
          <a:xfrm>
            <a:off x="5692029"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30" name="Rectangle 229"/>
          <p:cNvSpPr/>
          <p:nvPr/>
        </p:nvSpPr>
        <p:spPr>
          <a:xfrm>
            <a:off x="8058711"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9" name="Rectangle 228"/>
          <p:cNvSpPr/>
          <p:nvPr/>
        </p:nvSpPr>
        <p:spPr>
          <a:xfrm>
            <a:off x="8354547" y="2143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5" name="Rectangle 224"/>
          <p:cNvSpPr/>
          <p:nvPr/>
        </p:nvSpPr>
        <p:spPr>
          <a:xfrm>
            <a:off x="8502464"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6" name="Rectangle 225"/>
          <p:cNvSpPr/>
          <p:nvPr/>
        </p:nvSpPr>
        <p:spPr>
          <a:xfrm>
            <a:off x="8206629"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9" name="Rectangle 208"/>
          <p:cNvSpPr/>
          <p:nvPr/>
        </p:nvSpPr>
        <p:spPr>
          <a:xfrm>
            <a:off x="6135782"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15" name="Rectangle 214"/>
          <p:cNvSpPr/>
          <p:nvPr/>
        </p:nvSpPr>
        <p:spPr>
          <a:xfrm>
            <a:off x="6431617"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8" name="Rectangle 207"/>
          <p:cNvSpPr/>
          <p:nvPr/>
        </p:nvSpPr>
        <p:spPr>
          <a:xfrm>
            <a:off x="5544111"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03" name="Rectangle 202"/>
          <p:cNvSpPr/>
          <p:nvPr/>
        </p:nvSpPr>
        <p:spPr>
          <a:xfrm>
            <a:off x="4656605"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8" name="Rectangle 347"/>
          <p:cNvSpPr/>
          <p:nvPr/>
        </p:nvSpPr>
        <p:spPr>
          <a:xfrm>
            <a:off x="4804523"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4" name="Rectangle 353"/>
          <p:cNvSpPr/>
          <p:nvPr/>
        </p:nvSpPr>
        <p:spPr>
          <a:xfrm>
            <a:off x="5100358"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9" name="Rectangle 438"/>
          <p:cNvSpPr/>
          <p:nvPr/>
        </p:nvSpPr>
        <p:spPr>
          <a:xfrm rot="10800000">
            <a:off x="5100358"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8" name="Rectangle 437"/>
          <p:cNvSpPr/>
          <p:nvPr/>
        </p:nvSpPr>
        <p:spPr>
          <a:xfrm rot="10800000">
            <a:off x="5692029"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7" name="Rectangle 436"/>
          <p:cNvSpPr/>
          <p:nvPr/>
        </p:nvSpPr>
        <p:spPr>
          <a:xfrm rot="10800000">
            <a:off x="5987864"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45" name="Rectangle 444"/>
          <p:cNvSpPr/>
          <p:nvPr/>
        </p:nvSpPr>
        <p:spPr>
          <a:xfrm rot="10800000">
            <a:off x="8354547"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8" name="Rectangle 387"/>
          <p:cNvSpPr/>
          <p:nvPr/>
        </p:nvSpPr>
        <p:spPr>
          <a:xfrm rot="10800000">
            <a:off x="5544110"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0" name="Rectangle 389"/>
          <p:cNvSpPr/>
          <p:nvPr/>
        </p:nvSpPr>
        <p:spPr>
          <a:xfrm rot="10800000">
            <a:off x="4656605"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3" name="Rectangle 432"/>
          <p:cNvSpPr/>
          <p:nvPr/>
        </p:nvSpPr>
        <p:spPr>
          <a:xfrm rot="10800000">
            <a:off x="7171205"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36" name="Rectangle 435"/>
          <p:cNvSpPr/>
          <p:nvPr/>
        </p:nvSpPr>
        <p:spPr>
          <a:xfrm rot="10800000">
            <a:off x="6579535" y="3362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1" name="Rectangle 380"/>
          <p:cNvSpPr/>
          <p:nvPr/>
        </p:nvSpPr>
        <p:spPr>
          <a:xfrm rot="10800000">
            <a:off x="7319122"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9" name="Rectangle 378"/>
          <p:cNvSpPr/>
          <p:nvPr/>
        </p:nvSpPr>
        <p:spPr>
          <a:xfrm rot="10800000">
            <a:off x="7614958"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93" name="Rectangle 392"/>
          <p:cNvSpPr/>
          <p:nvPr/>
        </p:nvSpPr>
        <p:spPr>
          <a:xfrm rot="10800000">
            <a:off x="8502463"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6" name="TextBox 5">
            <a:extLst>
              <a:ext uri="{FF2B5EF4-FFF2-40B4-BE49-F238E27FC236}">
                <a16:creationId xmlns:a16="http://schemas.microsoft.com/office/drawing/2014/main" id="{E452FCDD-89CB-4CC5-AEFB-8DD1EBE500B3}"/>
              </a:ext>
            </a:extLst>
          </p:cNvPr>
          <p:cNvSpPr txBox="1"/>
          <p:nvPr/>
        </p:nvSpPr>
        <p:spPr>
          <a:xfrm>
            <a:off x="9171208" y="519086"/>
            <a:ext cx="2482603" cy="369332"/>
          </a:xfrm>
          <a:prstGeom prst="rect">
            <a:avLst/>
          </a:prstGeom>
          <a:noFill/>
        </p:spPr>
        <p:txBody>
          <a:bodyPr wrap="none" rtlCol="0">
            <a:spAutoFit/>
          </a:bodyPr>
          <a:lstStyle/>
          <a:p>
            <a:r>
              <a:rPr lang="en-US" dirty="0"/>
              <a:t>Numbers of Black Nodes</a:t>
            </a:r>
          </a:p>
        </p:txBody>
      </p:sp>
      <p:sp>
        <p:nvSpPr>
          <p:cNvPr id="405" name="TextBox 404">
            <a:extLst>
              <a:ext uri="{FF2B5EF4-FFF2-40B4-BE49-F238E27FC236}">
                <a16:creationId xmlns:a16="http://schemas.microsoft.com/office/drawing/2014/main" id="{B8391F64-8C5E-491E-A231-AF763DC789A9}"/>
              </a:ext>
            </a:extLst>
          </p:cNvPr>
          <p:cNvSpPr txBox="1"/>
          <p:nvPr/>
        </p:nvSpPr>
        <p:spPr>
          <a:xfrm>
            <a:off x="9654957" y="861965"/>
            <a:ext cx="1335366" cy="338554"/>
          </a:xfrm>
          <a:prstGeom prst="rect">
            <a:avLst/>
          </a:prstGeom>
          <a:noFill/>
        </p:spPr>
        <p:txBody>
          <a:bodyPr wrap="none" rtlCol="0">
            <a:spAutoFit/>
          </a:bodyPr>
          <a:lstStyle/>
          <a:p>
            <a:r>
              <a:rPr lang="en-US" sz="1600" dirty="0"/>
              <a:t>Row 0: 8 (6,2)</a:t>
            </a:r>
          </a:p>
        </p:txBody>
      </p:sp>
      <p:sp>
        <p:nvSpPr>
          <p:cNvPr id="406" name="TextBox 405">
            <a:extLst>
              <a:ext uri="{FF2B5EF4-FFF2-40B4-BE49-F238E27FC236}">
                <a16:creationId xmlns:a16="http://schemas.microsoft.com/office/drawing/2014/main" id="{4DB09279-9BDB-4A6A-989F-B3BA21364040}"/>
              </a:ext>
            </a:extLst>
          </p:cNvPr>
          <p:cNvSpPr txBox="1"/>
          <p:nvPr/>
        </p:nvSpPr>
        <p:spPr>
          <a:xfrm>
            <a:off x="9656790" y="1204274"/>
            <a:ext cx="1335366" cy="338554"/>
          </a:xfrm>
          <a:prstGeom prst="rect">
            <a:avLst/>
          </a:prstGeom>
          <a:noFill/>
        </p:spPr>
        <p:txBody>
          <a:bodyPr wrap="none" rtlCol="0">
            <a:spAutoFit/>
          </a:bodyPr>
          <a:lstStyle/>
          <a:p>
            <a:r>
              <a:rPr lang="en-US" sz="1600" dirty="0"/>
              <a:t>Row 1: 8 (4,4)</a:t>
            </a:r>
          </a:p>
        </p:txBody>
      </p:sp>
      <p:sp>
        <p:nvSpPr>
          <p:cNvPr id="407" name="TextBox 406">
            <a:extLst>
              <a:ext uri="{FF2B5EF4-FFF2-40B4-BE49-F238E27FC236}">
                <a16:creationId xmlns:a16="http://schemas.microsoft.com/office/drawing/2014/main" id="{51846311-6F3A-4BFD-B6F0-005C65561647}"/>
              </a:ext>
            </a:extLst>
          </p:cNvPr>
          <p:cNvSpPr txBox="1"/>
          <p:nvPr/>
        </p:nvSpPr>
        <p:spPr>
          <a:xfrm>
            <a:off x="9656789" y="1546583"/>
            <a:ext cx="1381853" cy="338554"/>
          </a:xfrm>
          <a:prstGeom prst="rect">
            <a:avLst/>
          </a:prstGeom>
          <a:noFill/>
        </p:spPr>
        <p:txBody>
          <a:bodyPr wrap="none" rtlCol="0">
            <a:spAutoFit/>
          </a:bodyPr>
          <a:lstStyle/>
          <a:p>
            <a:r>
              <a:rPr lang="en-US" sz="1600" dirty="0"/>
              <a:t>Row 2: 7 (3,4) </a:t>
            </a:r>
          </a:p>
        </p:txBody>
      </p:sp>
      <p:sp>
        <p:nvSpPr>
          <p:cNvPr id="408" name="TextBox 407">
            <a:extLst>
              <a:ext uri="{FF2B5EF4-FFF2-40B4-BE49-F238E27FC236}">
                <a16:creationId xmlns:a16="http://schemas.microsoft.com/office/drawing/2014/main" id="{A7794D58-22F0-40AF-87DF-45718F818B70}"/>
              </a:ext>
            </a:extLst>
          </p:cNvPr>
          <p:cNvSpPr txBox="1"/>
          <p:nvPr/>
        </p:nvSpPr>
        <p:spPr>
          <a:xfrm>
            <a:off x="9660921" y="1838324"/>
            <a:ext cx="1335366" cy="338554"/>
          </a:xfrm>
          <a:prstGeom prst="rect">
            <a:avLst/>
          </a:prstGeom>
          <a:noFill/>
        </p:spPr>
        <p:txBody>
          <a:bodyPr wrap="none" rtlCol="0">
            <a:spAutoFit/>
          </a:bodyPr>
          <a:lstStyle/>
          <a:p>
            <a:r>
              <a:rPr lang="en-US" sz="1600" dirty="0"/>
              <a:t>Row 3: 5 (2,3)</a:t>
            </a:r>
          </a:p>
        </p:txBody>
      </p:sp>
      <p:sp>
        <p:nvSpPr>
          <p:cNvPr id="409" name="TextBox 408">
            <a:extLst>
              <a:ext uri="{FF2B5EF4-FFF2-40B4-BE49-F238E27FC236}">
                <a16:creationId xmlns:a16="http://schemas.microsoft.com/office/drawing/2014/main" id="{940AC820-EA18-4D69-B1BB-D948168A37BC}"/>
              </a:ext>
            </a:extLst>
          </p:cNvPr>
          <p:cNvSpPr txBox="1"/>
          <p:nvPr/>
        </p:nvSpPr>
        <p:spPr>
          <a:xfrm>
            <a:off x="9660921" y="2143124"/>
            <a:ext cx="1335366" cy="338554"/>
          </a:xfrm>
          <a:prstGeom prst="rect">
            <a:avLst/>
          </a:prstGeom>
          <a:noFill/>
        </p:spPr>
        <p:txBody>
          <a:bodyPr wrap="none" rtlCol="0">
            <a:spAutoFit/>
          </a:bodyPr>
          <a:lstStyle/>
          <a:p>
            <a:r>
              <a:rPr lang="en-US" sz="1600" dirty="0"/>
              <a:t>Row 4: 5 (3,2)</a:t>
            </a:r>
          </a:p>
        </p:txBody>
      </p:sp>
      <p:sp>
        <p:nvSpPr>
          <p:cNvPr id="410" name="TextBox 409">
            <a:extLst>
              <a:ext uri="{FF2B5EF4-FFF2-40B4-BE49-F238E27FC236}">
                <a16:creationId xmlns:a16="http://schemas.microsoft.com/office/drawing/2014/main" id="{7E05CBD1-86DA-480F-988A-9AEFEC73169F}"/>
              </a:ext>
            </a:extLst>
          </p:cNvPr>
          <p:cNvSpPr txBox="1"/>
          <p:nvPr/>
        </p:nvSpPr>
        <p:spPr>
          <a:xfrm>
            <a:off x="9660921" y="2446434"/>
            <a:ext cx="1335366" cy="338554"/>
          </a:xfrm>
          <a:prstGeom prst="rect">
            <a:avLst/>
          </a:prstGeom>
          <a:noFill/>
        </p:spPr>
        <p:txBody>
          <a:bodyPr wrap="none" rtlCol="0">
            <a:spAutoFit/>
          </a:bodyPr>
          <a:lstStyle/>
          <a:p>
            <a:r>
              <a:rPr lang="en-US" sz="1600" dirty="0"/>
              <a:t>Row 5: 9 (4,5)</a:t>
            </a:r>
          </a:p>
        </p:txBody>
      </p:sp>
      <p:sp>
        <p:nvSpPr>
          <p:cNvPr id="411" name="TextBox 410">
            <a:extLst>
              <a:ext uri="{FF2B5EF4-FFF2-40B4-BE49-F238E27FC236}">
                <a16:creationId xmlns:a16="http://schemas.microsoft.com/office/drawing/2014/main" id="{0DDD767B-AF74-4DA4-87C6-0DD2075E9141}"/>
              </a:ext>
            </a:extLst>
          </p:cNvPr>
          <p:cNvSpPr txBox="1"/>
          <p:nvPr/>
        </p:nvSpPr>
        <p:spPr>
          <a:xfrm>
            <a:off x="9660920" y="2741926"/>
            <a:ext cx="1439561" cy="338554"/>
          </a:xfrm>
          <a:prstGeom prst="rect">
            <a:avLst/>
          </a:prstGeom>
          <a:noFill/>
        </p:spPr>
        <p:txBody>
          <a:bodyPr wrap="none" rtlCol="0">
            <a:spAutoFit/>
          </a:bodyPr>
          <a:lstStyle/>
          <a:p>
            <a:r>
              <a:rPr lang="en-US" sz="1600" dirty="0"/>
              <a:t>Row 6: 10 (6,4)</a:t>
            </a:r>
          </a:p>
        </p:txBody>
      </p:sp>
      <p:sp>
        <p:nvSpPr>
          <p:cNvPr id="412" name="TextBox 411">
            <a:extLst>
              <a:ext uri="{FF2B5EF4-FFF2-40B4-BE49-F238E27FC236}">
                <a16:creationId xmlns:a16="http://schemas.microsoft.com/office/drawing/2014/main" id="{1EF6DB7C-AD12-4DB2-B3D1-1340A449E8CA}"/>
              </a:ext>
            </a:extLst>
          </p:cNvPr>
          <p:cNvSpPr txBox="1"/>
          <p:nvPr/>
        </p:nvSpPr>
        <p:spPr>
          <a:xfrm>
            <a:off x="9660919" y="3077098"/>
            <a:ext cx="1335366" cy="338554"/>
          </a:xfrm>
          <a:prstGeom prst="rect">
            <a:avLst/>
          </a:prstGeom>
          <a:noFill/>
        </p:spPr>
        <p:txBody>
          <a:bodyPr wrap="none" rtlCol="0">
            <a:spAutoFit/>
          </a:bodyPr>
          <a:lstStyle/>
          <a:p>
            <a:r>
              <a:rPr lang="en-US" sz="1600" dirty="0"/>
              <a:t>Row 7: 9 (5,4)</a:t>
            </a:r>
          </a:p>
        </p:txBody>
      </p:sp>
      <p:sp>
        <p:nvSpPr>
          <p:cNvPr id="413" name="TextBox 412">
            <a:extLst>
              <a:ext uri="{FF2B5EF4-FFF2-40B4-BE49-F238E27FC236}">
                <a16:creationId xmlns:a16="http://schemas.microsoft.com/office/drawing/2014/main" id="{E2654C97-1B18-43F7-812C-172A0E62E648}"/>
              </a:ext>
            </a:extLst>
          </p:cNvPr>
          <p:cNvSpPr txBox="1"/>
          <p:nvPr/>
        </p:nvSpPr>
        <p:spPr>
          <a:xfrm>
            <a:off x="9660917" y="3352488"/>
            <a:ext cx="1335366" cy="338554"/>
          </a:xfrm>
          <a:prstGeom prst="rect">
            <a:avLst/>
          </a:prstGeom>
          <a:noFill/>
        </p:spPr>
        <p:txBody>
          <a:bodyPr wrap="none" rtlCol="0">
            <a:spAutoFit/>
          </a:bodyPr>
          <a:lstStyle/>
          <a:p>
            <a:r>
              <a:rPr lang="en-US" sz="1600" dirty="0"/>
              <a:t>Row 8: 7 (3,4)</a:t>
            </a:r>
          </a:p>
        </p:txBody>
      </p:sp>
      <p:sp>
        <p:nvSpPr>
          <p:cNvPr id="414" name="TextBox 413">
            <a:extLst>
              <a:ext uri="{FF2B5EF4-FFF2-40B4-BE49-F238E27FC236}">
                <a16:creationId xmlns:a16="http://schemas.microsoft.com/office/drawing/2014/main" id="{E7D5CB6B-1CA3-46E9-8C64-12F0F0E3A68A}"/>
              </a:ext>
            </a:extLst>
          </p:cNvPr>
          <p:cNvSpPr txBox="1"/>
          <p:nvPr/>
        </p:nvSpPr>
        <p:spPr>
          <a:xfrm>
            <a:off x="9660917" y="3647980"/>
            <a:ext cx="1335366" cy="338554"/>
          </a:xfrm>
          <a:prstGeom prst="rect">
            <a:avLst/>
          </a:prstGeom>
          <a:noFill/>
        </p:spPr>
        <p:txBody>
          <a:bodyPr wrap="none" rtlCol="0">
            <a:spAutoFit/>
          </a:bodyPr>
          <a:lstStyle/>
          <a:p>
            <a:r>
              <a:rPr lang="en-US" sz="1600" dirty="0"/>
              <a:t>Row 9: 8 (3,5)</a:t>
            </a:r>
          </a:p>
        </p:txBody>
      </p:sp>
      <p:sp>
        <p:nvSpPr>
          <p:cNvPr id="160" name="Rectangle 159"/>
          <p:cNvSpPr/>
          <p:nvPr/>
        </p:nvSpPr>
        <p:spPr>
          <a:xfrm rot="10800000">
            <a:off x="4212852"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7" name="Rectangle 156"/>
          <p:cNvSpPr/>
          <p:nvPr/>
        </p:nvSpPr>
        <p:spPr>
          <a:xfrm rot="10800000">
            <a:off x="4804522"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1" name="Rectangle 150"/>
          <p:cNvSpPr/>
          <p:nvPr/>
        </p:nvSpPr>
        <p:spPr>
          <a:xfrm rot="10800000">
            <a:off x="5100358"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50" name="Rectangle 149"/>
          <p:cNvSpPr/>
          <p:nvPr/>
        </p:nvSpPr>
        <p:spPr>
          <a:xfrm rot="10800000">
            <a:off x="5692028" y="5191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15" name="TextBox 414">
            <a:extLst>
              <a:ext uri="{FF2B5EF4-FFF2-40B4-BE49-F238E27FC236}">
                <a16:creationId xmlns:a16="http://schemas.microsoft.com/office/drawing/2014/main" id="{2ED93D89-358B-4515-9B46-7502AA89D1A6}"/>
              </a:ext>
            </a:extLst>
          </p:cNvPr>
          <p:cNvSpPr txBox="1"/>
          <p:nvPr/>
        </p:nvSpPr>
        <p:spPr>
          <a:xfrm>
            <a:off x="9651391" y="3952124"/>
            <a:ext cx="1439561" cy="338554"/>
          </a:xfrm>
          <a:prstGeom prst="rect">
            <a:avLst/>
          </a:prstGeom>
          <a:noFill/>
        </p:spPr>
        <p:txBody>
          <a:bodyPr wrap="none" rtlCol="0">
            <a:spAutoFit/>
          </a:bodyPr>
          <a:lstStyle/>
          <a:p>
            <a:r>
              <a:rPr lang="en-US" sz="1600" dirty="0"/>
              <a:t>Row 10: 7 (4,3)</a:t>
            </a:r>
          </a:p>
        </p:txBody>
      </p:sp>
      <p:sp>
        <p:nvSpPr>
          <p:cNvPr id="416" name="TextBox 415">
            <a:extLst>
              <a:ext uri="{FF2B5EF4-FFF2-40B4-BE49-F238E27FC236}">
                <a16:creationId xmlns:a16="http://schemas.microsoft.com/office/drawing/2014/main" id="{A8646A4F-AC48-41EF-937B-CC5D8DD6C512}"/>
              </a:ext>
            </a:extLst>
          </p:cNvPr>
          <p:cNvSpPr txBox="1"/>
          <p:nvPr/>
        </p:nvSpPr>
        <p:spPr>
          <a:xfrm>
            <a:off x="9651391" y="4255434"/>
            <a:ext cx="1543756" cy="338554"/>
          </a:xfrm>
          <a:prstGeom prst="rect">
            <a:avLst/>
          </a:prstGeom>
          <a:noFill/>
        </p:spPr>
        <p:txBody>
          <a:bodyPr wrap="none" rtlCol="0">
            <a:spAutoFit/>
          </a:bodyPr>
          <a:lstStyle/>
          <a:p>
            <a:r>
              <a:rPr lang="en-US" sz="1600" dirty="0"/>
              <a:t>Row 11: 11 (6,5)</a:t>
            </a:r>
          </a:p>
        </p:txBody>
      </p:sp>
      <p:sp>
        <p:nvSpPr>
          <p:cNvPr id="417" name="TextBox 416">
            <a:extLst>
              <a:ext uri="{FF2B5EF4-FFF2-40B4-BE49-F238E27FC236}">
                <a16:creationId xmlns:a16="http://schemas.microsoft.com/office/drawing/2014/main" id="{AED385CD-591E-4C47-8914-DC306F089C6A}"/>
              </a:ext>
            </a:extLst>
          </p:cNvPr>
          <p:cNvSpPr txBox="1"/>
          <p:nvPr/>
        </p:nvSpPr>
        <p:spPr>
          <a:xfrm>
            <a:off x="9660916" y="4570724"/>
            <a:ext cx="1439561" cy="338554"/>
          </a:xfrm>
          <a:prstGeom prst="rect">
            <a:avLst/>
          </a:prstGeom>
          <a:noFill/>
        </p:spPr>
        <p:txBody>
          <a:bodyPr wrap="none" rtlCol="0">
            <a:spAutoFit/>
          </a:bodyPr>
          <a:lstStyle/>
          <a:p>
            <a:r>
              <a:rPr lang="en-US" sz="1600" dirty="0"/>
              <a:t>Row 12: 9 (3,6)</a:t>
            </a:r>
          </a:p>
        </p:txBody>
      </p:sp>
      <p:sp>
        <p:nvSpPr>
          <p:cNvPr id="418" name="TextBox 417">
            <a:extLst>
              <a:ext uri="{FF2B5EF4-FFF2-40B4-BE49-F238E27FC236}">
                <a16:creationId xmlns:a16="http://schemas.microsoft.com/office/drawing/2014/main" id="{042C0E84-2641-4780-9463-FF9F2B3BECD2}"/>
              </a:ext>
            </a:extLst>
          </p:cNvPr>
          <p:cNvSpPr txBox="1"/>
          <p:nvPr/>
        </p:nvSpPr>
        <p:spPr>
          <a:xfrm>
            <a:off x="9654956" y="4896370"/>
            <a:ext cx="1439561" cy="338554"/>
          </a:xfrm>
          <a:prstGeom prst="rect">
            <a:avLst/>
          </a:prstGeom>
          <a:noFill/>
        </p:spPr>
        <p:txBody>
          <a:bodyPr wrap="none" rtlCol="0">
            <a:spAutoFit/>
          </a:bodyPr>
          <a:lstStyle/>
          <a:p>
            <a:r>
              <a:rPr lang="en-US" sz="1600" dirty="0"/>
              <a:t>Row 13: 5 (3,2)</a:t>
            </a:r>
          </a:p>
        </p:txBody>
      </p:sp>
      <p:sp>
        <p:nvSpPr>
          <p:cNvPr id="419" name="TextBox 418">
            <a:extLst>
              <a:ext uri="{FF2B5EF4-FFF2-40B4-BE49-F238E27FC236}">
                <a16:creationId xmlns:a16="http://schemas.microsoft.com/office/drawing/2014/main" id="{FD4891D6-CD34-4282-A71F-44018F48D374}"/>
              </a:ext>
            </a:extLst>
          </p:cNvPr>
          <p:cNvSpPr txBox="1"/>
          <p:nvPr/>
        </p:nvSpPr>
        <p:spPr>
          <a:xfrm>
            <a:off x="9660915" y="5225705"/>
            <a:ext cx="1439561" cy="338554"/>
          </a:xfrm>
          <a:prstGeom prst="rect">
            <a:avLst/>
          </a:prstGeom>
          <a:noFill/>
        </p:spPr>
        <p:txBody>
          <a:bodyPr wrap="none" rtlCol="0">
            <a:spAutoFit/>
          </a:bodyPr>
          <a:lstStyle/>
          <a:p>
            <a:r>
              <a:rPr lang="en-US" sz="1600" dirty="0"/>
              <a:t>Row 14: 8 (4,4)</a:t>
            </a:r>
          </a:p>
        </p:txBody>
      </p:sp>
      <p:sp>
        <p:nvSpPr>
          <p:cNvPr id="420" name="TextBox 419">
            <a:extLst>
              <a:ext uri="{FF2B5EF4-FFF2-40B4-BE49-F238E27FC236}">
                <a16:creationId xmlns:a16="http://schemas.microsoft.com/office/drawing/2014/main" id="{9D69726B-3A9B-4E59-B5B1-20CEA7989B10}"/>
              </a:ext>
            </a:extLst>
          </p:cNvPr>
          <p:cNvSpPr txBox="1"/>
          <p:nvPr/>
        </p:nvSpPr>
        <p:spPr>
          <a:xfrm>
            <a:off x="9660915" y="5542132"/>
            <a:ext cx="1543756" cy="338554"/>
          </a:xfrm>
          <a:prstGeom prst="rect">
            <a:avLst/>
          </a:prstGeom>
          <a:noFill/>
        </p:spPr>
        <p:txBody>
          <a:bodyPr wrap="none" rtlCol="0">
            <a:spAutoFit/>
          </a:bodyPr>
          <a:lstStyle/>
          <a:p>
            <a:r>
              <a:rPr lang="en-US" sz="1600" dirty="0"/>
              <a:t>Row 15: 12 (4,8)</a:t>
            </a:r>
          </a:p>
        </p:txBody>
      </p:sp>
      <p:sp>
        <p:nvSpPr>
          <p:cNvPr id="168" name="Rectangle 167"/>
          <p:cNvSpPr/>
          <p:nvPr/>
        </p:nvSpPr>
        <p:spPr>
          <a:xfrm>
            <a:off x="4952441"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6" name="Rectangle 195"/>
          <p:cNvSpPr/>
          <p:nvPr/>
        </p:nvSpPr>
        <p:spPr>
          <a:xfrm>
            <a:off x="8058711"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5" name="Rectangle 184"/>
          <p:cNvSpPr/>
          <p:nvPr/>
        </p:nvSpPr>
        <p:spPr>
          <a:xfrm>
            <a:off x="6283700"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5" name="Rectangle 264"/>
          <p:cNvSpPr/>
          <p:nvPr/>
        </p:nvSpPr>
        <p:spPr>
          <a:xfrm>
            <a:off x="7023288"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4" name="Rectangle 423">
            <a:extLst>
              <a:ext uri="{FF2B5EF4-FFF2-40B4-BE49-F238E27FC236}">
                <a16:creationId xmlns:a16="http://schemas.microsoft.com/office/drawing/2014/main" id="{215E09FC-D546-483E-8BC1-BEF65538D0F4}"/>
              </a:ext>
            </a:extLst>
          </p:cNvPr>
          <p:cNvSpPr/>
          <p:nvPr/>
        </p:nvSpPr>
        <p:spPr>
          <a:xfrm>
            <a:off x="3404953" y="6292386"/>
            <a:ext cx="7107528" cy="2672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Rectangle 222"/>
          <p:cNvSpPr/>
          <p:nvPr/>
        </p:nvSpPr>
        <p:spPr>
          <a:xfrm>
            <a:off x="7614958"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24" name="Rectangle 223"/>
          <p:cNvSpPr/>
          <p:nvPr/>
        </p:nvSpPr>
        <p:spPr>
          <a:xfrm>
            <a:off x="7910794" y="2447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0" name="Rectangle 239"/>
          <p:cNvSpPr/>
          <p:nvPr/>
        </p:nvSpPr>
        <p:spPr>
          <a:xfrm rot="10800000">
            <a:off x="6431616"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2" name="Rectangle 371"/>
          <p:cNvSpPr/>
          <p:nvPr/>
        </p:nvSpPr>
        <p:spPr>
          <a:xfrm>
            <a:off x="8354547"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7" name="Rectangle 366"/>
          <p:cNvSpPr/>
          <p:nvPr/>
        </p:nvSpPr>
        <p:spPr>
          <a:xfrm>
            <a:off x="7910794"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69" name="Rectangle 368"/>
          <p:cNvSpPr/>
          <p:nvPr/>
        </p:nvSpPr>
        <p:spPr>
          <a:xfrm>
            <a:off x="8206629"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36" name="Rectangle 335"/>
          <p:cNvSpPr/>
          <p:nvPr/>
        </p:nvSpPr>
        <p:spPr>
          <a:xfrm rot="10800000">
            <a:off x="5396193"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73" name="Rectangle 172"/>
          <p:cNvSpPr/>
          <p:nvPr/>
        </p:nvSpPr>
        <p:spPr>
          <a:xfrm>
            <a:off x="5248276"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0" name="Rectangle 349"/>
          <p:cNvSpPr/>
          <p:nvPr/>
        </p:nvSpPr>
        <p:spPr>
          <a:xfrm>
            <a:off x="5248276"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5" name="Rectangle 354"/>
          <p:cNvSpPr/>
          <p:nvPr/>
        </p:nvSpPr>
        <p:spPr>
          <a:xfrm>
            <a:off x="5396194"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7" name="Rectangle 356"/>
          <p:cNvSpPr/>
          <p:nvPr/>
        </p:nvSpPr>
        <p:spPr>
          <a:xfrm>
            <a:off x="5692029"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53" name="Rectangle 352"/>
          <p:cNvSpPr/>
          <p:nvPr/>
        </p:nvSpPr>
        <p:spPr>
          <a:xfrm>
            <a:off x="5839947"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63" name="Rectangle 162"/>
          <p:cNvSpPr/>
          <p:nvPr/>
        </p:nvSpPr>
        <p:spPr>
          <a:xfrm>
            <a:off x="8354547" y="923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69" name="Rectangle 268"/>
          <p:cNvSpPr/>
          <p:nvPr/>
        </p:nvSpPr>
        <p:spPr>
          <a:xfrm>
            <a:off x="8206629" y="1228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87" name="Rectangle 386"/>
          <p:cNvSpPr/>
          <p:nvPr/>
        </p:nvSpPr>
        <p:spPr>
          <a:xfrm rot="10800000">
            <a:off x="5248275" y="3667124"/>
            <a:ext cx="295835" cy="304800"/>
          </a:xfrm>
          <a:prstGeom prst="rect">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3" name="Rectangle 182"/>
          <p:cNvSpPr/>
          <p:nvPr/>
        </p:nvSpPr>
        <p:spPr>
          <a:xfrm>
            <a:off x="7319123"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0" name="Rectangle 189"/>
          <p:cNvSpPr/>
          <p:nvPr/>
        </p:nvSpPr>
        <p:spPr>
          <a:xfrm>
            <a:off x="7910794"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94" name="Rectangle 193"/>
          <p:cNvSpPr/>
          <p:nvPr/>
        </p:nvSpPr>
        <p:spPr>
          <a:xfrm>
            <a:off x="7762876" y="1533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425" name="TextBox 424">
            <a:extLst>
              <a:ext uri="{FF2B5EF4-FFF2-40B4-BE49-F238E27FC236}">
                <a16:creationId xmlns:a16="http://schemas.microsoft.com/office/drawing/2014/main" id="{D272B5C9-6C76-415D-B25D-867C1B96166C}"/>
              </a:ext>
            </a:extLst>
          </p:cNvPr>
          <p:cNvSpPr txBox="1"/>
          <p:nvPr/>
        </p:nvSpPr>
        <p:spPr>
          <a:xfrm>
            <a:off x="347473" y="1715860"/>
            <a:ext cx="2545120" cy="646331"/>
          </a:xfrm>
          <a:prstGeom prst="rect">
            <a:avLst/>
          </a:prstGeom>
          <a:noFill/>
        </p:spPr>
        <p:txBody>
          <a:bodyPr wrap="none" rtlCol="0">
            <a:spAutoFit/>
          </a:bodyPr>
          <a:lstStyle/>
          <a:p>
            <a:pPr algn="ctr"/>
            <a:r>
              <a:rPr lang="en-US" b="1" dirty="0"/>
              <a:t>Numbers of Black Nodes</a:t>
            </a:r>
          </a:p>
          <a:p>
            <a:pPr algn="ctr"/>
            <a:r>
              <a:rPr lang="en-US" b="1" i="1" dirty="0"/>
              <a:t>Summary:</a:t>
            </a:r>
          </a:p>
        </p:txBody>
      </p:sp>
      <p:sp>
        <p:nvSpPr>
          <p:cNvPr id="426" name="TextBox 425">
            <a:extLst>
              <a:ext uri="{FF2B5EF4-FFF2-40B4-BE49-F238E27FC236}">
                <a16:creationId xmlns:a16="http://schemas.microsoft.com/office/drawing/2014/main" id="{CF2CFA14-E8E5-4E63-8F27-402E90AB609A}"/>
              </a:ext>
            </a:extLst>
          </p:cNvPr>
          <p:cNvSpPr txBox="1"/>
          <p:nvPr/>
        </p:nvSpPr>
        <p:spPr>
          <a:xfrm>
            <a:off x="371707" y="2496506"/>
            <a:ext cx="2440156" cy="646331"/>
          </a:xfrm>
          <a:prstGeom prst="rect">
            <a:avLst/>
          </a:prstGeom>
          <a:noFill/>
        </p:spPr>
        <p:txBody>
          <a:bodyPr wrap="none" rtlCol="0">
            <a:spAutoFit/>
          </a:bodyPr>
          <a:lstStyle/>
          <a:p>
            <a:pPr algn="ctr"/>
            <a:r>
              <a:rPr lang="en-US" dirty="0"/>
              <a:t>Top Half: 61 (33, 28)</a:t>
            </a:r>
          </a:p>
          <a:p>
            <a:pPr algn="ctr"/>
            <a:r>
              <a:rPr lang="en-US" dirty="0"/>
              <a:t>Bottom Half: 67 (30, 37)</a:t>
            </a:r>
          </a:p>
        </p:txBody>
      </p:sp>
      <p:sp>
        <p:nvSpPr>
          <p:cNvPr id="349" name="Rectangle 348"/>
          <p:cNvSpPr/>
          <p:nvPr/>
        </p:nvSpPr>
        <p:spPr>
          <a:xfrm>
            <a:off x="4508688" y="2752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6" name="Rectangle 345"/>
          <p:cNvSpPr/>
          <p:nvPr/>
        </p:nvSpPr>
        <p:spPr>
          <a:xfrm>
            <a:off x="4656605" y="3057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184" name="Rectangle 183"/>
          <p:cNvSpPr/>
          <p:nvPr/>
        </p:nvSpPr>
        <p:spPr>
          <a:xfrm>
            <a:off x="7023288" y="18383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78" name="Rectangle 377"/>
          <p:cNvSpPr/>
          <p:nvPr/>
        </p:nvSpPr>
        <p:spPr>
          <a:xfrm rot="10800000">
            <a:off x="8206628" y="36671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42" name="Rectangle 341"/>
          <p:cNvSpPr/>
          <p:nvPr/>
        </p:nvSpPr>
        <p:spPr>
          <a:xfrm rot="10800000">
            <a:off x="8354546"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08" name="Rectangle 307"/>
          <p:cNvSpPr/>
          <p:nvPr/>
        </p:nvSpPr>
        <p:spPr>
          <a:xfrm rot="10800000">
            <a:off x="8206628"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0" name="Rectangle 309"/>
          <p:cNvSpPr/>
          <p:nvPr/>
        </p:nvSpPr>
        <p:spPr>
          <a:xfrm rot="10800000">
            <a:off x="7910793"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29" name="Rectangle 328"/>
          <p:cNvSpPr/>
          <p:nvPr/>
        </p:nvSpPr>
        <p:spPr>
          <a:xfrm rot="10800000">
            <a:off x="7171205" y="3971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312" name="Rectangle 311"/>
          <p:cNvSpPr/>
          <p:nvPr/>
        </p:nvSpPr>
        <p:spPr>
          <a:xfrm rot="10800000">
            <a:off x="7023287" y="42767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3" name="Rectangle 292"/>
          <p:cNvSpPr/>
          <p:nvPr/>
        </p:nvSpPr>
        <p:spPr>
          <a:xfrm rot="10800000">
            <a:off x="7171205"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91" name="Rectangle 290"/>
          <p:cNvSpPr/>
          <p:nvPr/>
        </p:nvSpPr>
        <p:spPr>
          <a:xfrm rot="10800000">
            <a:off x="7467041" y="45815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
        <p:nvSpPr>
          <p:cNvPr id="241" name="Rectangle 240"/>
          <p:cNvSpPr/>
          <p:nvPr/>
        </p:nvSpPr>
        <p:spPr>
          <a:xfrm rot="10800000">
            <a:off x="6727452" y="5495924"/>
            <a:ext cx="295835" cy="304800"/>
          </a:xfrm>
          <a:prstGeom prst="rect">
            <a:avLst/>
          </a:prstGeom>
          <a:solidFill>
            <a:schemeClr val="tx1">
              <a:lumMod val="50000"/>
              <a:lumOff val="5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89885" tIns="44943" rIns="89885" bIns="44943" rtlCol="0" anchor="ctr"/>
          <a:lstStyle/>
          <a:p>
            <a:pPr algn="ctr"/>
            <a:endParaRPr lang="en-US" sz="1588"/>
          </a:p>
        </p:txBody>
      </p:sp>
    </p:spTree>
    <p:extLst>
      <p:ext uri="{BB962C8B-B14F-4D97-AF65-F5344CB8AC3E}">
        <p14:creationId xmlns:p14="http://schemas.microsoft.com/office/powerpoint/2010/main" val="18610294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DF920C-D8AE-4664-9F19-1483246513FA}"/>
              </a:ext>
            </a:extLst>
          </p:cNvPr>
          <p:cNvSpPr txBox="1"/>
          <p:nvPr/>
        </p:nvSpPr>
        <p:spPr>
          <a:xfrm>
            <a:off x="8267310" y="134719"/>
            <a:ext cx="2313903" cy="646331"/>
          </a:xfrm>
          <a:prstGeom prst="rect">
            <a:avLst/>
          </a:prstGeom>
          <a:noFill/>
        </p:spPr>
        <p:txBody>
          <a:bodyPr wrap="none" rtlCol="0">
            <a:spAutoFit/>
          </a:bodyPr>
          <a:lstStyle/>
          <a:p>
            <a:pPr algn="ctr"/>
            <a:r>
              <a:rPr lang="en-US" dirty="0"/>
              <a:t>Natural Topography #3</a:t>
            </a:r>
          </a:p>
          <a:p>
            <a:pPr algn="ctr"/>
            <a:r>
              <a:rPr lang="en-US" i="1" dirty="0"/>
              <a:t>Version (b)</a:t>
            </a:r>
          </a:p>
        </p:txBody>
      </p:sp>
      <p:sp>
        <p:nvSpPr>
          <p:cNvPr id="4" name="TextBox 3">
            <a:extLst>
              <a:ext uri="{FF2B5EF4-FFF2-40B4-BE49-F238E27FC236}">
                <a16:creationId xmlns:a16="http://schemas.microsoft.com/office/drawing/2014/main" id="{880314B2-25F2-4B1E-BDDC-E52782101E29}"/>
              </a:ext>
            </a:extLst>
          </p:cNvPr>
          <p:cNvSpPr txBox="1"/>
          <p:nvPr/>
        </p:nvSpPr>
        <p:spPr>
          <a:xfrm>
            <a:off x="1610787" y="781050"/>
            <a:ext cx="3724275" cy="1908215"/>
          </a:xfrm>
          <a:prstGeom prst="rect">
            <a:avLst/>
          </a:prstGeom>
          <a:noFill/>
        </p:spPr>
        <p:txBody>
          <a:bodyPr wrap="square" rtlCol="0">
            <a:spAutoFit/>
          </a:bodyPr>
          <a:lstStyle/>
          <a:p>
            <a:pPr algn="ctr"/>
            <a:r>
              <a:rPr lang="en-US" dirty="0"/>
              <a:t>Results from Using the Program to Compute the Configuration Variables:</a:t>
            </a:r>
          </a:p>
          <a:p>
            <a:pPr algn="ctr"/>
            <a:endParaRPr lang="en-US" dirty="0"/>
          </a:p>
          <a:p>
            <a:pPr algn="ctr"/>
            <a:r>
              <a:rPr lang="en-US" sz="1600" b="1" dirty="0"/>
              <a:t>2D-CVM-def-pttrns_anlytc-FE-vary-e1-v1pt5_2021-04-08.py</a:t>
            </a:r>
          </a:p>
          <a:p>
            <a:pPr algn="ctr"/>
            <a:endParaRPr lang="en-US" sz="1600" b="1" dirty="0"/>
          </a:p>
          <a:p>
            <a:pPr algn="ctr"/>
            <a:r>
              <a:rPr lang="en-US" sz="1600" b="1" dirty="0"/>
              <a:t>Used Pattern 4 for this trial. </a:t>
            </a:r>
          </a:p>
        </p:txBody>
      </p:sp>
      <p:sp>
        <p:nvSpPr>
          <p:cNvPr id="7" name="TextBox 6">
            <a:extLst>
              <a:ext uri="{FF2B5EF4-FFF2-40B4-BE49-F238E27FC236}">
                <a16:creationId xmlns:a16="http://schemas.microsoft.com/office/drawing/2014/main" id="{5DA47484-C349-4768-A571-20E6AF5F6D4B}"/>
              </a:ext>
            </a:extLst>
          </p:cNvPr>
          <p:cNvSpPr txBox="1"/>
          <p:nvPr/>
        </p:nvSpPr>
        <p:spPr>
          <a:xfrm>
            <a:off x="1921216" y="2930042"/>
            <a:ext cx="3103415" cy="369332"/>
          </a:xfrm>
          <a:prstGeom prst="rect">
            <a:avLst/>
          </a:prstGeom>
          <a:noFill/>
        </p:spPr>
        <p:txBody>
          <a:bodyPr wrap="none" rtlCol="0">
            <a:spAutoFit/>
          </a:bodyPr>
          <a:lstStyle/>
          <a:p>
            <a:pPr algn="ctr"/>
            <a:r>
              <a:rPr lang="en-US" b="1" dirty="0"/>
              <a:t>Select Configuration Variables</a:t>
            </a:r>
            <a:r>
              <a:rPr lang="en-US" b="1" i="1" dirty="0"/>
              <a:t>:</a:t>
            </a:r>
          </a:p>
        </p:txBody>
      </p:sp>
      <p:sp>
        <p:nvSpPr>
          <p:cNvPr id="8" name="TextBox 7">
            <a:extLst>
              <a:ext uri="{FF2B5EF4-FFF2-40B4-BE49-F238E27FC236}">
                <a16:creationId xmlns:a16="http://schemas.microsoft.com/office/drawing/2014/main" id="{AA7F85C5-450C-450C-AEFC-EAC5C4CF1F85}"/>
              </a:ext>
            </a:extLst>
          </p:cNvPr>
          <p:cNvSpPr txBox="1"/>
          <p:nvPr/>
        </p:nvSpPr>
        <p:spPr>
          <a:xfrm>
            <a:off x="2355652" y="3657091"/>
            <a:ext cx="2000869" cy="923330"/>
          </a:xfrm>
          <a:prstGeom prst="rect">
            <a:avLst/>
          </a:prstGeom>
          <a:noFill/>
        </p:spPr>
        <p:txBody>
          <a:bodyPr wrap="none" rtlCol="0">
            <a:spAutoFit/>
          </a:bodyPr>
          <a:lstStyle/>
          <a:p>
            <a:pPr algn="ctr"/>
            <a:r>
              <a:rPr lang="en-US" dirty="0"/>
              <a:t>z1: 0.1621</a:t>
            </a:r>
          </a:p>
          <a:p>
            <a:pPr algn="ctr"/>
            <a:r>
              <a:rPr lang="en-US" dirty="0"/>
              <a:t>z3: 0.1152</a:t>
            </a:r>
          </a:p>
          <a:p>
            <a:pPr algn="ctr"/>
            <a:r>
              <a:rPr lang="en-US" dirty="0"/>
              <a:t>y2: 0.445/2 = 0.223</a:t>
            </a:r>
          </a:p>
        </p:txBody>
      </p:sp>
      <p:pic>
        <p:nvPicPr>
          <p:cNvPr id="10" name="Picture 9">
            <a:extLst>
              <a:ext uri="{FF2B5EF4-FFF2-40B4-BE49-F238E27FC236}">
                <a16:creationId xmlns:a16="http://schemas.microsoft.com/office/drawing/2014/main" id="{E3F46906-619F-4123-8516-CC6FED3EFA4A}"/>
              </a:ext>
            </a:extLst>
          </p:cNvPr>
          <p:cNvPicPr>
            <a:picLocks noChangeAspect="1"/>
          </p:cNvPicPr>
          <p:nvPr/>
        </p:nvPicPr>
        <p:blipFill rotWithShape="1">
          <a:blip r:embed="rId2"/>
          <a:srcRect l="65169" t="42724" r="16790" b="22883"/>
          <a:stretch/>
        </p:blipFill>
        <p:spPr>
          <a:xfrm>
            <a:off x="6180247" y="808158"/>
            <a:ext cx="5313406" cy="5697865"/>
          </a:xfrm>
          <a:prstGeom prst="rect">
            <a:avLst/>
          </a:prstGeom>
        </p:spPr>
      </p:pic>
    </p:spTree>
    <p:extLst>
      <p:ext uri="{BB962C8B-B14F-4D97-AF65-F5344CB8AC3E}">
        <p14:creationId xmlns:p14="http://schemas.microsoft.com/office/powerpoint/2010/main" val="539709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747B61BD-396E-4300-9CE9-211D5C7DC267}"/>
              </a:ext>
            </a:extLst>
          </p:cNvPr>
          <p:cNvGrpSpPr/>
          <p:nvPr/>
        </p:nvGrpSpPr>
        <p:grpSpPr>
          <a:xfrm>
            <a:off x="1943683" y="1479176"/>
            <a:ext cx="7261413" cy="4975412"/>
            <a:chOff x="609599" y="914400"/>
            <a:chExt cx="8229601" cy="5638800"/>
          </a:xfrm>
        </p:grpSpPr>
        <p:pic>
          <p:nvPicPr>
            <p:cNvPr id="2" name="Picture 1">
              <a:extLst>
                <a:ext uri="{FF2B5EF4-FFF2-40B4-BE49-F238E27FC236}">
                  <a16:creationId xmlns:a16="http://schemas.microsoft.com/office/drawing/2014/main" id="{B6090F9F-00B9-4C73-9174-97C24ED9332D}"/>
                </a:ext>
              </a:extLst>
            </p:cNvPr>
            <p:cNvPicPr>
              <a:picLocks noChangeAspect="1"/>
            </p:cNvPicPr>
            <p:nvPr/>
          </p:nvPicPr>
          <p:blipFill rotWithShape="1">
            <a:blip r:embed="rId2"/>
            <a:srcRect l="53441" t="69696" r="23340" b="9092"/>
            <a:stretch/>
          </p:blipFill>
          <p:spPr>
            <a:xfrm>
              <a:off x="609599" y="914400"/>
              <a:ext cx="8229601" cy="5638800"/>
            </a:xfrm>
            <a:prstGeom prst="rect">
              <a:avLst/>
            </a:prstGeom>
          </p:spPr>
        </p:pic>
        <p:grpSp>
          <p:nvGrpSpPr>
            <p:cNvPr id="33" name="Group 32">
              <a:extLst>
                <a:ext uri="{FF2B5EF4-FFF2-40B4-BE49-F238E27FC236}">
                  <a16:creationId xmlns:a16="http://schemas.microsoft.com/office/drawing/2014/main" id="{67DE54D9-CD25-4A1C-BBEA-8D074AE9540E}"/>
                </a:ext>
              </a:extLst>
            </p:cNvPr>
            <p:cNvGrpSpPr/>
            <p:nvPr/>
          </p:nvGrpSpPr>
          <p:grpSpPr>
            <a:xfrm>
              <a:off x="2324100" y="1287780"/>
              <a:ext cx="5448300" cy="933225"/>
              <a:chOff x="2095500" y="1287780"/>
              <a:chExt cx="5448300" cy="933225"/>
            </a:xfrm>
          </p:grpSpPr>
          <p:grpSp>
            <p:nvGrpSpPr>
              <p:cNvPr id="4" name="Group 3"/>
              <p:cNvGrpSpPr/>
              <p:nvPr/>
            </p:nvGrpSpPr>
            <p:grpSpPr>
              <a:xfrm>
                <a:off x="2263140" y="1287781"/>
                <a:ext cx="5103787" cy="933224"/>
                <a:chOff x="2419072" y="533400"/>
                <a:chExt cx="4639806" cy="848385"/>
              </a:xfrm>
            </p:grpSpPr>
            <p:grpSp>
              <p:nvGrpSpPr>
                <p:cNvPr id="5" name="Group 14"/>
                <p:cNvGrpSpPr/>
                <p:nvPr/>
              </p:nvGrpSpPr>
              <p:grpSpPr>
                <a:xfrm>
                  <a:off x="6324600" y="533400"/>
                  <a:ext cx="593438" cy="695985"/>
                  <a:chOff x="4628872" y="2983468"/>
                  <a:chExt cx="593438" cy="695985"/>
                </a:xfrm>
              </p:grpSpPr>
              <p:sp>
                <p:nvSpPr>
                  <p:cNvPr id="28" name="TextBox 15"/>
                  <p:cNvSpPr txBox="1"/>
                  <p:nvPr/>
                </p:nvSpPr>
                <p:spPr>
                  <a:xfrm>
                    <a:off x="4628872" y="3276600"/>
                    <a:ext cx="400328" cy="402853"/>
                  </a:xfrm>
                  <a:prstGeom prst="rect">
                    <a:avLst/>
                  </a:prstGeom>
                  <a:noFill/>
                </p:spPr>
                <p:txBody>
                  <a:bodyPr wrap="square" rtlCol="0">
                    <a:spAutoFit/>
                  </a:bodyPr>
                  <a:lstStyle/>
                  <a:p>
                    <a:r>
                      <a:rPr lang="en-US" sz="1941" b="1" dirty="0"/>
                      <a:t>B</a:t>
                    </a:r>
                  </a:p>
                </p:txBody>
              </p:sp>
              <p:sp>
                <p:nvSpPr>
                  <p:cNvPr id="29" name="TextBox 16"/>
                  <p:cNvSpPr txBox="1"/>
                  <p:nvPr/>
                </p:nvSpPr>
                <p:spPr>
                  <a:xfrm>
                    <a:off x="4876800" y="2983468"/>
                    <a:ext cx="345510" cy="402853"/>
                  </a:xfrm>
                  <a:prstGeom prst="rect">
                    <a:avLst/>
                  </a:prstGeom>
                  <a:noFill/>
                </p:spPr>
                <p:txBody>
                  <a:bodyPr wrap="none" rtlCol="0">
                    <a:spAutoFit/>
                  </a:bodyPr>
                  <a:lstStyle/>
                  <a:p>
                    <a:r>
                      <a:rPr lang="en-US" sz="1941" b="1" dirty="0"/>
                      <a:t>A</a:t>
                    </a:r>
                  </a:p>
                </p:txBody>
              </p:sp>
              <p:cxnSp>
                <p:nvCxnSpPr>
                  <p:cNvPr id="30" name="Straight Connector 17"/>
                  <p:cNvCxnSpPr/>
                  <p:nvPr/>
                </p:nvCxnSpPr>
                <p:spPr>
                  <a:xfrm flipV="1">
                    <a:off x="4876800" y="32766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 name="Group 29"/>
                <p:cNvGrpSpPr/>
                <p:nvPr/>
              </p:nvGrpSpPr>
              <p:grpSpPr>
                <a:xfrm>
                  <a:off x="4191000" y="609600"/>
                  <a:ext cx="1162328" cy="707653"/>
                  <a:chOff x="1981200" y="609600"/>
                  <a:chExt cx="1162328" cy="707653"/>
                </a:xfrm>
              </p:grpSpPr>
              <p:grpSp>
                <p:nvGrpSpPr>
                  <p:cNvPr id="21" name="Group 2"/>
                  <p:cNvGrpSpPr/>
                  <p:nvPr/>
                </p:nvGrpSpPr>
                <p:grpSpPr>
                  <a:xfrm>
                    <a:off x="2286000" y="609600"/>
                    <a:ext cx="857528" cy="707653"/>
                    <a:chOff x="5410200" y="3429000"/>
                    <a:chExt cx="857528" cy="707653"/>
                  </a:xfrm>
                </p:grpSpPr>
                <p:sp>
                  <p:nvSpPr>
                    <p:cNvPr id="23" name="TextBox 3"/>
                    <p:cNvSpPr txBox="1"/>
                    <p:nvPr/>
                  </p:nvSpPr>
                  <p:spPr>
                    <a:xfrm>
                      <a:off x="5410200" y="3722132"/>
                      <a:ext cx="400328" cy="402853"/>
                    </a:xfrm>
                    <a:prstGeom prst="rect">
                      <a:avLst/>
                    </a:prstGeom>
                    <a:noFill/>
                  </p:spPr>
                  <p:txBody>
                    <a:bodyPr wrap="square" rtlCol="0">
                      <a:spAutoFit/>
                    </a:bodyPr>
                    <a:lstStyle/>
                    <a:p>
                      <a:r>
                        <a:rPr lang="en-US" sz="1941" b="1" dirty="0"/>
                        <a:t>A</a:t>
                      </a:r>
                    </a:p>
                  </p:txBody>
                </p:sp>
                <p:sp>
                  <p:nvSpPr>
                    <p:cNvPr id="24" name="TextBox 4"/>
                    <p:cNvSpPr txBox="1"/>
                    <p:nvPr/>
                  </p:nvSpPr>
                  <p:spPr>
                    <a:xfrm>
                      <a:off x="5658128" y="3429000"/>
                      <a:ext cx="345510" cy="402853"/>
                    </a:xfrm>
                    <a:prstGeom prst="rect">
                      <a:avLst/>
                    </a:prstGeom>
                    <a:noFill/>
                  </p:spPr>
                  <p:txBody>
                    <a:bodyPr wrap="none" rtlCol="0">
                      <a:spAutoFit/>
                    </a:bodyPr>
                    <a:lstStyle/>
                    <a:p>
                      <a:r>
                        <a:rPr lang="en-US" sz="1941" b="1" dirty="0"/>
                        <a:t>A</a:t>
                      </a:r>
                    </a:p>
                  </p:txBody>
                </p:sp>
                <p:cxnSp>
                  <p:nvCxnSpPr>
                    <p:cNvPr id="25" name="Straight Connector 5"/>
                    <p:cNvCxnSpPr/>
                    <p:nvPr/>
                  </p:nvCxnSpPr>
                  <p:spPr>
                    <a:xfrm flipV="1">
                      <a:off x="5658128" y="3722132"/>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5867400" y="3733800"/>
                      <a:ext cx="400328" cy="402853"/>
                    </a:xfrm>
                    <a:prstGeom prst="rect">
                      <a:avLst/>
                    </a:prstGeom>
                    <a:noFill/>
                  </p:spPr>
                  <p:txBody>
                    <a:bodyPr wrap="square" rtlCol="0">
                      <a:spAutoFit/>
                    </a:bodyPr>
                    <a:lstStyle/>
                    <a:p>
                      <a:r>
                        <a:rPr lang="en-US" sz="1941" b="1" dirty="0"/>
                        <a:t>A</a:t>
                      </a:r>
                    </a:p>
                  </p:txBody>
                </p:sp>
                <p:cxnSp>
                  <p:nvCxnSpPr>
                    <p:cNvPr id="27" name="Straight Connector 7"/>
                    <p:cNvCxnSpPr/>
                    <p:nvPr/>
                  </p:nvCxnSpPr>
                  <p:spPr>
                    <a:xfrm flipH="1" flipV="1">
                      <a:off x="5867400" y="37338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2" name="TextBox 21"/>
                  <p:cNvSpPr txBox="1"/>
                  <p:nvPr/>
                </p:nvSpPr>
                <p:spPr>
                  <a:xfrm>
                    <a:off x="1981200" y="762001"/>
                    <a:ext cx="469379" cy="402853"/>
                  </a:xfrm>
                  <a:prstGeom prst="rect">
                    <a:avLst/>
                  </a:prstGeom>
                  <a:noFill/>
                </p:spPr>
                <p:txBody>
                  <a:bodyPr wrap="none" rtlCol="0">
                    <a:spAutoFit/>
                  </a:bodyPr>
                  <a:lstStyle/>
                  <a:p>
                    <a:r>
                      <a:rPr lang="en-US" sz="1941" b="1" i="1" dirty="0"/>
                      <a:t>Z</a:t>
                    </a:r>
                    <a:r>
                      <a:rPr lang="en-US" sz="1941" b="1" i="1" baseline="-25000" dirty="0"/>
                      <a:t>1</a:t>
                    </a:r>
                    <a:r>
                      <a:rPr lang="en-US" sz="1941" b="1" i="1" dirty="0"/>
                      <a:t>:</a:t>
                    </a:r>
                  </a:p>
                </p:txBody>
              </p:sp>
            </p:grpSp>
            <p:grpSp>
              <p:nvGrpSpPr>
                <p:cNvPr id="7" name="Group 30"/>
                <p:cNvGrpSpPr/>
                <p:nvPr/>
              </p:nvGrpSpPr>
              <p:grpSpPr>
                <a:xfrm>
                  <a:off x="2419072" y="609600"/>
                  <a:ext cx="1162328" cy="707653"/>
                  <a:chOff x="4114800" y="609600"/>
                  <a:chExt cx="1162328" cy="707653"/>
                </a:xfrm>
              </p:grpSpPr>
              <p:grpSp>
                <p:nvGrpSpPr>
                  <p:cNvPr id="14" name="Group 8"/>
                  <p:cNvGrpSpPr/>
                  <p:nvPr/>
                </p:nvGrpSpPr>
                <p:grpSpPr>
                  <a:xfrm>
                    <a:off x="4419600" y="609600"/>
                    <a:ext cx="857528" cy="707653"/>
                    <a:chOff x="5410200" y="3429000"/>
                    <a:chExt cx="857528" cy="707653"/>
                  </a:xfrm>
                </p:grpSpPr>
                <p:sp>
                  <p:nvSpPr>
                    <p:cNvPr id="16" name="TextBox 15"/>
                    <p:cNvSpPr txBox="1"/>
                    <p:nvPr/>
                  </p:nvSpPr>
                  <p:spPr>
                    <a:xfrm>
                      <a:off x="5410200" y="3722132"/>
                      <a:ext cx="400328" cy="402853"/>
                    </a:xfrm>
                    <a:prstGeom prst="rect">
                      <a:avLst/>
                    </a:prstGeom>
                    <a:noFill/>
                  </p:spPr>
                  <p:txBody>
                    <a:bodyPr wrap="square" rtlCol="0">
                      <a:spAutoFit/>
                    </a:bodyPr>
                    <a:lstStyle/>
                    <a:p>
                      <a:r>
                        <a:rPr lang="en-US" sz="1941" b="1" dirty="0"/>
                        <a:t>A</a:t>
                      </a:r>
                    </a:p>
                  </p:txBody>
                </p:sp>
                <p:sp>
                  <p:nvSpPr>
                    <p:cNvPr id="17" name="TextBox 16"/>
                    <p:cNvSpPr txBox="1"/>
                    <p:nvPr/>
                  </p:nvSpPr>
                  <p:spPr>
                    <a:xfrm>
                      <a:off x="5658128" y="3429000"/>
                      <a:ext cx="333950" cy="402853"/>
                    </a:xfrm>
                    <a:prstGeom prst="rect">
                      <a:avLst/>
                    </a:prstGeom>
                    <a:noFill/>
                  </p:spPr>
                  <p:txBody>
                    <a:bodyPr wrap="none" rtlCol="0">
                      <a:spAutoFit/>
                    </a:bodyPr>
                    <a:lstStyle/>
                    <a:p>
                      <a:r>
                        <a:rPr lang="en-US" sz="1941" b="1" dirty="0"/>
                        <a:t>B</a:t>
                      </a:r>
                    </a:p>
                  </p:txBody>
                </p:sp>
                <p:cxnSp>
                  <p:nvCxnSpPr>
                    <p:cNvPr id="18" name="Straight Connector 11"/>
                    <p:cNvCxnSpPr/>
                    <p:nvPr/>
                  </p:nvCxnSpPr>
                  <p:spPr>
                    <a:xfrm flipV="1">
                      <a:off x="5658128" y="3722132"/>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867400" y="3733800"/>
                      <a:ext cx="400328" cy="402853"/>
                    </a:xfrm>
                    <a:prstGeom prst="rect">
                      <a:avLst/>
                    </a:prstGeom>
                    <a:noFill/>
                  </p:spPr>
                  <p:txBody>
                    <a:bodyPr wrap="square" rtlCol="0">
                      <a:spAutoFit/>
                    </a:bodyPr>
                    <a:lstStyle/>
                    <a:p>
                      <a:r>
                        <a:rPr lang="en-US" sz="1941" b="1" dirty="0"/>
                        <a:t>A</a:t>
                      </a:r>
                    </a:p>
                  </p:txBody>
                </p:sp>
                <p:cxnSp>
                  <p:nvCxnSpPr>
                    <p:cNvPr id="20" name="Straight Connector 19"/>
                    <p:cNvCxnSpPr/>
                    <p:nvPr/>
                  </p:nvCxnSpPr>
                  <p:spPr>
                    <a:xfrm flipH="1" flipV="1">
                      <a:off x="5867400" y="37338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TextBox 14"/>
                  <p:cNvSpPr txBox="1"/>
                  <p:nvPr/>
                </p:nvSpPr>
                <p:spPr>
                  <a:xfrm>
                    <a:off x="4114800" y="762001"/>
                    <a:ext cx="469379" cy="402853"/>
                  </a:xfrm>
                  <a:prstGeom prst="rect">
                    <a:avLst/>
                  </a:prstGeom>
                  <a:noFill/>
                </p:spPr>
                <p:txBody>
                  <a:bodyPr wrap="none" rtlCol="0">
                    <a:spAutoFit/>
                  </a:bodyPr>
                  <a:lstStyle/>
                  <a:p>
                    <a:r>
                      <a:rPr lang="en-US" sz="1941" b="1" i="1" dirty="0"/>
                      <a:t>Z</a:t>
                    </a:r>
                    <a:r>
                      <a:rPr lang="en-US" sz="1941" b="1" i="1" baseline="-25000" dirty="0"/>
                      <a:t>3</a:t>
                    </a:r>
                    <a:r>
                      <a:rPr lang="en-US" sz="1941" b="1" i="1" dirty="0"/>
                      <a:t>:</a:t>
                    </a:r>
                  </a:p>
                </p:txBody>
              </p:sp>
            </p:grpSp>
            <p:grpSp>
              <p:nvGrpSpPr>
                <p:cNvPr id="8" name="Group 31"/>
                <p:cNvGrpSpPr/>
                <p:nvPr/>
              </p:nvGrpSpPr>
              <p:grpSpPr>
                <a:xfrm>
                  <a:off x="5943600" y="685800"/>
                  <a:ext cx="1115278" cy="695985"/>
                  <a:chOff x="5943600" y="685800"/>
                  <a:chExt cx="1115278" cy="695985"/>
                </a:xfrm>
              </p:grpSpPr>
              <p:grpSp>
                <p:nvGrpSpPr>
                  <p:cNvPr id="9" name="Group 22"/>
                  <p:cNvGrpSpPr/>
                  <p:nvPr/>
                </p:nvGrpSpPr>
                <p:grpSpPr>
                  <a:xfrm>
                    <a:off x="6477000" y="685800"/>
                    <a:ext cx="581878" cy="695985"/>
                    <a:chOff x="4628872" y="2983468"/>
                    <a:chExt cx="581878" cy="695985"/>
                  </a:xfrm>
                </p:grpSpPr>
                <p:sp>
                  <p:nvSpPr>
                    <p:cNvPr id="11" name="TextBox 10"/>
                    <p:cNvSpPr txBox="1"/>
                    <p:nvPr/>
                  </p:nvSpPr>
                  <p:spPr>
                    <a:xfrm>
                      <a:off x="4628872" y="3276600"/>
                      <a:ext cx="400328" cy="402853"/>
                    </a:xfrm>
                    <a:prstGeom prst="rect">
                      <a:avLst/>
                    </a:prstGeom>
                    <a:noFill/>
                  </p:spPr>
                  <p:txBody>
                    <a:bodyPr wrap="square" rtlCol="0">
                      <a:spAutoFit/>
                    </a:bodyPr>
                    <a:lstStyle/>
                    <a:p>
                      <a:r>
                        <a:rPr lang="en-US" sz="1941" b="1" dirty="0"/>
                        <a:t>A</a:t>
                      </a:r>
                    </a:p>
                  </p:txBody>
                </p:sp>
                <p:sp>
                  <p:nvSpPr>
                    <p:cNvPr id="12" name="TextBox 11"/>
                    <p:cNvSpPr txBox="1"/>
                    <p:nvPr/>
                  </p:nvSpPr>
                  <p:spPr>
                    <a:xfrm>
                      <a:off x="4876800" y="2983468"/>
                      <a:ext cx="333950" cy="402853"/>
                    </a:xfrm>
                    <a:prstGeom prst="rect">
                      <a:avLst/>
                    </a:prstGeom>
                    <a:noFill/>
                  </p:spPr>
                  <p:txBody>
                    <a:bodyPr wrap="none" rtlCol="0">
                      <a:spAutoFit/>
                    </a:bodyPr>
                    <a:lstStyle/>
                    <a:p>
                      <a:r>
                        <a:rPr lang="en-US" sz="1941" b="1" dirty="0"/>
                        <a:t>B</a:t>
                      </a:r>
                    </a:p>
                  </p:txBody>
                </p:sp>
                <p:cxnSp>
                  <p:nvCxnSpPr>
                    <p:cNvPr id="13" name="Straight Connector 12"/>
                    <p:cNvCxnSpPr/>
                    <p:nvPr/>
                  </p:nvCxnSpPr>
                  <p:spPr>
                    <a:xfrm flipV="1">
                      <a:off x="4876800" y="3276600"/>
                      <a:ext cx="76200" cy="76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TextBox 9"/>
                  <p:cNvSpPr txBox="1"/>
                  <p:nvPr/>
                </p:nvSpPr>
                <p:spPr>
                  <a:xfrm>
                    <a:off x="5943600" y="762000"/>
                    <a:ext cx="467727" cy="402853"/>
                  </a:xfrm>
                  <a:prstGeom prst="rect">
                    <a:avLst/>
                  </a:prstGeom>
                  <a:noFill/>
                </p:spPr>
                <p:txBody>
                  <a:bodyPr wrap="none" rtlCol="0">
                    <a:spAutoFit/>
                  </a:bodyPr>
                  <a:lstStyle/>
                  <a:p>
                    <a:r>
                      <a:rPr lang="en-US" sz="1941" b="1" i="1" dirty="0"/>
                      <a:t>y</a:t>
                    </a:r>
                    <a:r>
                      <a:rPr lang="en-US" sz="1941" b="1" i="1" baseline="-25000" dirty="0"/>
                      <a:t>2</a:t>
                    </a:r>
                    <a:r>
                      <a:rPr lang="en-US" sz="1941" b="1" i="1" dirty="0"/>
                      <a:t>:</a:t>
                    </a:r>
                  </a:p>
                </p:txBody>
              </p:sp>
            </p:grpSp>
          </p:grpSp>
          <p:sp>
            <p:nvSpPr>
              <p:cNvPr id="31" name="Rectangle 30"/>
              <p:cNvSpPr/>
              <p:nvPr/>
            </p:nvSpPr>
            <p:spPr>
              <a:xfrm>
                <a:off x="2095500" y="1287780"/>
                <a:ext cx="5448300" cy="838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1"/>
              </a:p>
            </p:txBody>
          </p:sp>
        </p:grpSp>
        <p:sp>
          <p:nvSpPr>
            <p:cNvPr id="32" name="TextBox 1"/>
            <p:cNvSpPr txBox="1"/>
            <p:nvPr/>
          </p:nvSpPr>
          <p:spPr>
            <a:xfrm>
              <a:off x="3718541" y="2971800"/>
              <a:ext cx="1005858" cy="335322"/>
            </a:xfrm>
            <a:prstGeom prst="rect">
              <a:avLst/>
            </a:prstGeom>
          </p:spPr>
          <p:txBody>
            <a:bodyPr wrap="non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588" b="1" i="1" dirty="0"/>
                <a:t>h = 1  (</a:t>
              </a:r>
              <a:r>
                <a:rPr lang="el-GR" sz="1588" b="1" dirty="0"/>
                <a:t>ε</a:t>
              </a:r>
              <a:r>
                <a:rPr lang="en-US" sz="1588" b="1" i="1" baseline="-25000" dirty="0"/>
                <a:t>1</a:t>
              </a:r>
              <a:r>
                <a:rPr lang="en-US" sz="1588" b="1" i="1" dirty="0"/>
                <a:t> = 0)</a:t>
              </a:r>
            </a:p>
          </p:txBody>
        </p:sp>
        <p:cxnSp>
          <p:nvCxnSpPr>
            <p:cNvPr id="34" name="Straight Connector 33"/>
            <p:cNvCxnSpPr/>
            <p:nvPr/>
          </p:nvCxnSpPr>
          <p:spPr>
            <a:xfrm>
              <a:off x="4107180" y="3413760"/>
              <a:ext cx="0" cy="268224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8581A622-6A50-4ABD-840C-F199EE5719BF}"/>
              </a:ext>
            </a:extLst>
          </p:cNvPr>
          <p:cNvGrpSpPr/>
          <p:nvPr/>
        </p:nvGrpSpPr>
        <p:grpSpPr>
          <a:xfrm>
            <a:off x="9244612" y="1814114"/>
            <a:ext cx="1126729" cy="1369477"/>
            <a:chOff x="8382001" y="2623686"/>
            <a:chExt cx="1276959" cy="1552074"/>
          </a:xfrm>
        </p:grpSpPr>
        <p:cxnSp>
          <p:nvCxnSpPr>
            <p:cNvPr id="38" name="Straight Connector 37">
              <a:extLst>
                <a:ext uri="{FF2B5EF4-FFF2-40B4-BE49-F238E27FC236}">
                  <a16:creationId xmlns:a16="http://schemas.microsoft.com/office/drawing/2014/main" id="{C4D3A83F-0671-4B65-A82C-7216C2AFC13D}"/>
                </a:ext>
              </a:extLst>
            </p:cNvPr>
            <p:cNvCxnSpPr/>
            <p:nvPr/>
          </p:nvCxnSpPr>
          <p:spPr>
            <a:xfrm>
              <a:off x="8534400" y="2970753"/>
              <a:ext cx="533400" cy="0"/>
            </a:xfrm>
            <a:prstGeom prst="line">
              <a:avLst/>
            </a:prstGeom>
            <a:ln w="38100">
              <a:solidFill>
                <a:srgbClr val="CC00FF"/>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D48A753-1D7C-49C3-AC5E-B3B93C990406}"/>
                </a:ext>
              </a:extLst>
            </p:cNvPr>
            <p:cNvSpPr txBox="1"/>
            <p:nvPr/>
          </p:nvSpPr>
          <p:spPr>
            <a:xfrm>
              <a:off x="9191313" y="2732128"/>
              <a:ext cx="396413" cy="381588"/>
            </a:xfrm>
            <a:prstGeom prst="rect">
              <a:avLst/>
            </a:prstGeom>
            <a:noFill/>
          </p:spPr>
          <p:txBody>
            <a:bodyPr wrap="none" rtlCol="0">
              <a:spAutoFit/>
            </a:bodyPr>
            <a:lstStyle/>
            <a:p>
              <a:r>
                <a:rPr lang="en-US" sz="1588" b="1" i="1" dirty="0"/>
                <a:t>y</a:t>
              </a:r>
              <a:r>
                <a:rPr lang="en-US" sz="1588" b="1" i="1" baseline="-25000" dirty="0"/>
                <a:t>2</a:t>
              </a:r>
            </a:p>
          </p:txBody>
        </p:sp>
        <p:cxnSp>
          <p:nvCxnSpPr>
            <p:cNvPr id="40" name="Straight Connector 39">
              <a:extLst>
                <a:ext uri="{FF2B5EF4-FFF2-40B4-BE49-F238E27FC236}">
                  <a16:creationId xmlns:a16="http://schemas.microsoft.com/office/drawing/2014/main" id="{89DBBB44-66A9-454D-AEC9-B38F77F48F92}"/>
                </a:ext>
              </a:extLst>
            </p:cNvPr>
            <p:cNvCxnSpPr/>
            <p:nvPr/>
          </p:nvCxnSpPr>
          <p:spPr>
            <a:xfrm>
              <a:off x="8534400" y="3429000"/>
              <a:ext cx="533400" cy="0"/>
            </a:xfrm>
            <a:prstGeom prst="line">
              <a:avLst/>
            </a:prstGeom>
            <a:ln w="38100">
              <a:solidFill>
                <a:srgbClr val="339933"/>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891772C6-44BD-49C3-9416-7FB5C9D057E5}"/>
                </a:ext>
              </a:extLst>
            </p:cNvPr>
            <p:cNvSpPr txBox="1"/>
            <p:nvPr/>
          </p:nvSpPr>
          <p:spPr>
            <a:xfrm>
              <a:off x="9191313" y="3190375"/>
              <a:ext cx="378245" cy="381588"/>
            </a:xfrm>
            <a:prstGeom prst="rect">
              <a:avLst/>
            </a:prstGeom>
            <a:noFill/>
          </p:spPr>
          <p:txBody>
            <a:bodyPr wrap="none" rtlCol="0">
              <a:spAutoFit/>
            </a:bodyPr>
            <a:lstStyle/>
            <a:p>
              <a:r>
                <a:rPr lang="en-US" sz="1588" b="1" i="1" dirty="0"/>
                <a:t>z</a:t>
              </a:r>
              <a:r>
                <a:rPr lang="en-US" sz="1588" b="1" i="1" baseline="-25000" dirty="0"/>
                <a:t>1</a:t>
              </a:r>
            </a:p>
          </p:txBody>
        </p:sp>
        <p:cxnSp>
          <p:nvCxnSpPr>
            <p:cNvPr id="42" name="Straight Connector 41">
              <a:extLst>
                <a:ext uri="{FF2B5EF4-FFF2-40B4-BE49-F238E27FC236}">
                  <a16:creationId xmlns:a16="http://schemas.microsoft.com/office/drawing/2014/main" id="{7A62EC89-D762-4D30-A01B-76F7E4806DDF}"/>
                </a:ext>
              </a:extLst>
            </p:cNvPr>
            <p:cNvCxnSpPr/>
            <p:nvPr/>
          </p:nvCxnSpPr>
          <p:spPr>
            <a:xfrm>
              <a:off x="8534400" y="3886200"/>
              <a:ext cx="5334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3B661AA8-C31B-4352-9044-71160BBF1AB4}"/>
                </a:ext>
              </a:extLst>
            </p:cNvPr>
            <p:cNvSpPr txBox="1"/>
            <p:nvPr/>
          </p:nvSpPr>
          <p:spPr>
            <a:xfrm>
              <a:off x="9191313" y="3647575"/>
              <a:ext cx="378245" cy="381588"/>
            </a:xfrm>
            <a:prstGeom prst="rect">
              <a:avLst/>
            </a:prstGeom>
            <a:noFill/>
          </p:spPr>
          <p:txBody>
            <a:bodyPr wrap="none" rtlCol="0">
              <a:spAutoFit/>
            </a:bodyPr>
            <a:lstStyle/>
            <a:p>
              <a:r>
                <a:rPr lang="en-US" sz="1588" b="1" i="1" dirty="0"/>
                <a:t>z</a:t>
              </a:r>
              <a:r>
                <a:rPr lang="en-US" sz="1588" b="1" i="1" baseline="-25000" dirty="0"/>
                <a:t>3</a:t>
              </a:r>
            </a:p>
          </p:txBody>
        </p:sp>
        <p:sp>
          <p:nvSpPr>
            <p:cNvPr id="45" name="Rectangle: Rounded Corners 44">
              <a:extLst>
                <a:ext uri="{FF2B5EF4-FFF2-40B4-BE49-F238E27FC236}">
                  <a16:creationId xmlns:a16="http://schemas.microsoft.com/office/drawing/2014/main" id="{982747C5-36AE-4755-8019-63D66926671A}"/>
                </a:ext>
              </a:extLst>
            </p:cNvPr>
            <p:cNvSpPr/>
            <p:nvPr/>
          </p:nvSpPr>
          <p:spPr>
            <a:xfrm>
              <a:off x="8382001" y="2623686"/>
              <a:ext cx="1276959" cy="155207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grpSp>
      <p:sp>
        <p:nvSpPr>
          <p:cNvPr id="47" name="TextBox 46">
            <a:extLst>
              <a:ext uri="{FF2B5EF4-FFF2-40B4-BE49-F238E27FC236}">
                <a16:creationId xmlns:a16="http://schemas.microsoft.com/office/drawing/2014/main" id="{241F0103-5A55-40CE-898D-C6B54D5B0A3D}"/>
              </a:ext>
            </a:extLst>
          </p:cNvPr>
          <p:cNvSpPr txBox="1"/>
          <p:nvPr/>
        </p:nvSpPr>
        <p:spPr>
          <a:xfrm>
            <a:off x="3997169" y="2854454"/>
            <a:ext cx="349776" cy="336695"/>
          </a:xfrm>
          <a:prstGeom prst="rect">
            <a:avLst/>
          </a:prstGeom>
          <a:noFill/>
        </p:spPr>
        <p:txBody>
          <a:bodyPr wrap="none" rtlCol="0">
            <a:spAutoFit/>
          </a:bodyPr>
          <a:lstStyle/>
          <a:p>
            <a:r>
              <a:rPr lang="en-US" sz="1588" b="1" i="1" dirty="0"/>
              <a:t>y</a:t>
            </a:r>
            <a:r>
              <a:rPr lang="en-US" sz="1588" b="1" i="1" baseline="-25000" dirty="0"/>
              <a:t>2</a:t>
            </a:r>
          </a:p>
        </p:txBody>
      </p:sp>
      <p:sp>
        <p:nvSpPr>
          <p:cNvPr id="48" name="TextBox 47">
            <a:extLst>
              <a:ext uri="{FF2B5EF4-FFF2-40B4-BE49-F238E27FC236}">
                <a16:creationId xmlns:a16="http://schemas.microsoft.com/office/drawing/2014/main" id="{66B73588-240B-423C-A95F-C0F305AB8F52}"/>
              </a:ext>
            </a:extLst>
          </p:cNvPr>
          <p:cNvSpPr txBox="1"/>
          <p:nvPr/>
        </p:nvSpPr>
        <p:spPr>
          <a:xfrm>
            <a:off x="7378052" y="2854454"/>
            <a:ext cx="333746" cy="336695"/>
          </a:xfrm>
          <a:prstGeom prst="rect">
            <a:avLst/>
          </a:prstGeom>
          <a:noFill/>
        </p:spPr>
        <p:txBody>
          <a:bodyPr wrap="none" rtlCol="0">
            <a:spAutoFit/>
          </a:bodyPr>
          <a:lstStyle/>
          <a:p>
            <a:r>
              <a:rPr lang="en-US" sz="1588" b="1" i="1" dirty="0"/>
              <a:t>z</a:t>
            </a:r>
            <a:r>
              <a:rPr lang="en-US" sz="1588" b="1" i="1" baseline="-25000" dirty="0"/>
              <a:t>1</a:t>
            </a:r>
          </a:p>
        </p:txBody>
      </p:sp>
      <p:sp>
        <p:nvSpPr>
          <p:cNvPr id="49" name="TextBox 48">
            <a:extLst>
              <a:ext uri="{FF2B5EF4-FFF2-40B4-BE49-F238E27FC236}">
                <a16:creationId xmlns:a16="http://schemas.microsoft.com/office/drawing/2014/main" id="{3F1B8FEB-FAE2-4DC5-B155-2E74BFB8629A}"/>
              </a:ext>
            </a:extLst>
          </p:cNvPr>
          <p:cNvSpPr txBox="1"/>
          <p:nvPr/>
        </p:nvSpPr>
        <p:spPr>
          <a:xfrm>
            <a:off x="4005655" y="3882786"/>
            <a:ext cx="333746" cy="336695"/>
          </a:xfrm>
          <a:prstGeom prst="rect">
            <a:avLst/>
          </a:prstGeom>
          <a:noFill/>
        </p:spPr>
        <p:txBody>
          <a:bodyPr wrap="none" rtlCol="0">
            <a:spAutoFit/>
          </a:bodyPr>
          <a:lstStyle/>
          <a:p>
            <a:r>
              <a:rPr lang="en-US" sz="1588" b="1" i="1" dirty="0"/>
              <a:t>z</a:t>
            </a:r>
            <a:r>
              <a:rPr lang="en-US" sz="1588" b="1" i="1" baseline="-25000" dirty="0"/>
              <a:t>3</a:t>
            </a:r>
          </a:p>
        </p:txBody>
      </p:sp>
      <p:sp>
        <p:nvSpPr>
          <p:cNvPr id="50" name="TextBox 49">
            <a:extLst>
              <a:ext uri="{FF2B5EF4-FFF2-40B4-BE49-F238E27FC236}">
                <a16:creationId xmlns:a16="http://schemas.microsoft.com/office/drawing/2014/main" id="{D5923A0B-0B1D-4704-906A-DE6A207CD261}"/>
              </a:ext>
            </a:extLst>
          </p:cNvPr>
          <p:cNvSpPr txBox="1"/>
          <p:nvPr/>
        </p:nvSpPr>
        <p:spPr>
          <a:xfrm>
            <a:off x="3421314" y="648212"/>
            <a:ext cx="4849533" cy="336695"/>
          </a:xfrm>
          <a:prstGeom prst="rect">
            <a:avLst/>
          </a:prstGeom>
          <a:noFill/>
        </p:spPr>
        <p:txBody>
          <a:bodyPr wrap="none" rtlCol="0">
            <a:spAutoFit/>
          </a:bodyPr>
          <a:lstStyle/>
          <a:p>
            <a:r>
              <a:rPr lang="en-US" sz="1588" b="1" dirty="0"/>
              <a:t>Analytic Values for Configuration Variables </a:t>
            </a:r>
            <a:r>
              <a:rPr lang="en-US" sz="1588" b="1" i="1" dirty="0"/>
              <a:t>y</a:t>
            </a:r>
            <a:r>
              <a:rPr lang="en-US" sz="1588" b="1" i="1" baseline="-25000" dirty="0"/>
              <a:t>2</a:t>
            </a:r>
            <a:r>
              <a:rPr lang="en-US" sz="1588" b="1" dirty="0"/>
              <a:t>, </a:t>
            </a:r>
            <a:r>
              <a:rPr lang="en-US" sz="1588" b="1" i="1" dirty="0"/>
              <a:t>z</a:t>
            </a:r>
            <a:r>
              <a:rPr lang="en-US" sz="1588" b="1" i="1" baseline="-25000" dirty="0"/>
              <a:t>1</a:t>
            </a:r>
            <a:r>
              <a:rPr lang="en-US" sz="1588" b="1" dirty="0"/>
              <a:t>, and </a:t>
            </a:r>
            <a:r>
              <a:rPr lang="en-US" sz="1588" b="1" i="1" dirty="0"/>
              <a:t>z</a:t>
            </a:r>
            <a:r>
              <a:rPr lang="en-US" sz="1588" b="1" i="1" baseline="-25000" dirty="0"/>
              <a:t>3</a:t>
            </a:r>
            <a:endParaRPr lang="en-US" sz="1588" b="1" dirty="0"/>
          </a:p>
        </p:txBody>
      </p:sp>
      <p:sp>
        <p:nvSpPr>
          <p:cNvPr id="51" name="TextBox 50">
            <a:extLst>
              <a:ext uri="{FF2B5EF4-FFF2-40B4-BE49-F238E27FC236}">
                <a16:creationId xmlns:a16="http://schemas.microsoft.com/office/drawing/2014/main" id="{49BD0106-F4E9-4466-8CC6-E5936B5643CF}"/>
              </a:ext>
            </a:extLst>
          </p:cNvPr>
          <p:cNvSpPr txBox="1"/>
          <p:nvPr/>
        </p:nvSpPr>
        <p:spPr>
          <a:xfrm>
            <a:off x="1747307" y="2866381"/>
            <a:ext cx="429028" cy="1922321"/>
          </a:xfrm>
          <a:prstGeom prst="rect">
            <a:avLst/>
          </a:prstGeom>
          <a:noFill/>
        </p:spPr>
        <p:txBody>
          <a:bodyPr vert="vert270" wrap="none" rtlCol="0">
            <a:spAutoFit/>
          </a:bodyPr>
          <a:lstStyle/>
          <a:p>
            <a:r>
              <a:rPr lang="en-US" sz="1588" dirty="0"/>
              <a:t>Configuration variable</a:t>
            </a:r>
          </a:p>
        </p:txBody>
      </p:sp>
      <p:sp>
        <p:nvSpPr>
          <p:cNvPr id="52" name="TextBox 51">
            <a:extLst>
              <a:ext uri="{FF2B5EF4-FFF2-40B4-BE49-F238E27FC236}">
                <a16:creationId xmlns:a16="http://schemas.microsoft.com/office/drawing/2014/main" id="{0D92F3D4-0EE1-405A-A6F6-45EE78FC8A38}"/>
              </a:ext>
            </a:extLst>
          </p:cNvPr>
          <p:cNvSpPr txBox="1"/>
          <p:nvPr/>
        </p:nvSpPr>
        <p:spPr>
          <a:xfrm>
            <a:off x="3733872" y="1028460"/>
            <a:ext cx="4672241" cy="336695"/>
          </a:xfrm>
          <a:prstGeom prst="rect">
            <a:avLst/>
          </a:prstGeom>
          <a:noFill/>
        </p:spPr>
        <p:txBody>
          <a:bodyPr wrap="none" rtlCol="0">
            <a:spAutoFit/>
          </a:bodyPr>
          <a:lstStyle/>
          <a:p>
            <a:r>
              <a:rPr lang="en-US" sz="1588" dirty="0"/>
              <a:t>Case where activation enthalpy                  : </a:t>
            </a:r>
            <a:r>
              <a:rPr lang="en-US" sz="1588" i="1" dirty="0"/>
              <a:t>x</a:t>
            </a:r>
            <a:r>
              <a:rPr lang="en-US" sz="1588" i="1" baseline="-25000" dirty="0"/>
              <a:t>1</a:t>
            </a:r>
            <a:r>
              <a:rPr lang="en-US" sz="1588" i="1" dirty="0"/>
              <a:t> = x</a:t>
            </a:r>
            <a:r>
              <a:rPr lang="en-US" sz="1588" i="1" baseline="-25000" dirty="0"/>
              <a:t>2</a:t>
            </a:r>
            <a:r>
              <a:rPr lang="en-US" sz="1588" i="1" dirty="0"/>
              <a:t> = 0.5</a:t>
            </a:r>
          </a:p>
        </p:txBody>
      </p:sp>
      <mc:AlternateContent xmlns:mc="http://schemas.openxmlformats.org/markup-compatibility/2006" xmlns:a14="http://schemas.microsoft.com/office/drawing/2010/main">
        <mc:Choice Requires="a14">
          <p:sp>
            <p:nvSpPr>
              <p:cNvPr id="53" name="TextBox 52">
                <a:extLst>
                  <a:ext uri="{FF2B5EF4-FFF2-40B4-BE49-F238E27FC236}">
                    <a16:creationId xmlns:a16="http://schemas.microsoft.com/office/drawing/2014/main" id="{1239BAB8-DD35-48E7-BC3D-8084D2D4EF1C}"/>
                  </a:ext>
                </a:extLst>
              </p:cNvPr>
              <p:cNvSpPr txBox="1"/>
              <p:nvPr/>
            </p:nvSpPr>
            <p:spPr>
              <a:xfrm>
                <a:off x="6372774" y="1028461"/>
                <a:ext cx="786650" cy="32592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118" i="1">
                              <a:latin typeface="Cambria Math" panose="02040503050406030204" pitchFamily="18" charset="0"/>
                              <a:ea typeface="Cambria Math" panose="02040503050406030204" pitchFamily="18" charset="0"/>
                            </a:rPr>
                          </m:ctrlPr>
                        </m:sSubPr>
                        <m:e>
                          <m:r>
                            <a:rPr lang="en-US" sz="2118" i="1">
                              <a:latin typeface="Cambria Math" panose="02040503050406030204" pitchFamily="18" charset="0"/>
                              <a:ea typeface="Cambria Math" panose="02040503050406030204" pitchFamily="18" charset="0"/>
                            </a:rPr>
                            <m:t> </m:t>
                          </m:r>
                          <m:r>
                            <a:rPr lang="en-US" sz="2118" i="1">
                              <a:latin typeface="Cambria Math" panose="02040503050406030204" pitchFamily="18" charset="0"/>
                              <a:ea typeface="Cambria Math" panose="02040503050406030204" pitchFamily="18" charset="0"/>
                            </a:rPr>
                            <m:t>𝜀</m:t>
                          </m:r>
                        </m:e>
                        <m:sub>
                          <m:r>
                            <a:rPr lang="en-US" sz="2118" i="1">
                              <a:latin typeface="Cambria Math" panose="02040503050406030204" pitchFamily="18" charset="0"/>
                              <a:ea typeface="Cambria Math" panose="02040503050406030204" pitchFamily="18" charset="0"/>
                            </a:rPr>
                            <m:t>0</m:t>
                          </m:r>
                        </m:sub>
                      </m:sSub>
                      <m:r>
                        <a:rPr lang="en-US" sz="2118" i="1">
                          <a:latin typeface="Cambria Math" panose="02040503050406030204" pitchFamily="18" charset="0"/>
                        </a:rPr>
                        <m:t>=0</m:t>
                      </m:r>
                    </m:oMath>
                  </m:oMathPara>
                </a14:m>
                <a:endParaRPr lang="en-US" sz="2118" dirty="0"/>
              </a:p>
            </p:txBody>
          </p:sp>
        </mc:Choice>
        <mc:Fallback xmlns="">
          <p:sp>
            <p:nvSpPr>
              <p:cNvPr id="53" name="TextBox 52">
                <a:extLst>
                  <a:ext uri="{FF2B5EF4-FFF2-40B4-BE49-F238E27FC236}">
                    <a16:creationId xmlns:a16="http://schemas.microsoft.com/office/drawing/2014/main" id="{1239BAB8-DD35-48E7-BC3D-8084D2D4EF1C}"/>
                  </a:ext>
                </a:extLst>
              </p:cNvPr>
              <p:cNvSpPr txBox="1">
                <a:spLocks noRot="1" noChangeAspect="1" noMove="1" noResize="1" noEditPoints="1" noAdjustHandles="1" noChangeArrowheads="1" noChangeShapeType="1" noTextEdit="1"/>
              </p:cNvSpPr>
              <p:nvPr/>
            </p:nvSpPr>
            <p:spPr>
              <a:xfrm>
                <a:off x="6372774" y="1028461"/>
                <a:ext cx="786650" cy="325923"/>
              </a:xfrm>
              <a:prstGeom prst="rect">
                <a:avLst/>
              </a:prstGeom>
              <a:blipFill>
                <a:blip r:embed="rId3"/>
                <a:stretch>
                  <a:fillRect r="-8527" b="-13208"/>
                </a:stretch>
              </a:blipFill>
            </p:spPr>
            <p:txBody>
              <a:bodyPr/>
              <a:lstStyle/>
              <a:p>
                <a:r>
                  <a:rPr lang="en-US">
                    <a:noFill/>
                  </a:rPr>
                  <a:t> </a:t>
                </a:r>
              </a:p>
            </p:txBody>
          </p:sp>
        </mc:Fallback>
      </mc:AlternateContent>
      <p:sp>
        <p:nvSpPr>
          <p:cNvPr id="64" name="Diamond 63">
            <a:extLst>
              <a:ext uri="{FF2B5EF4-FFF2-40B4-BE49-F238E27FC236}">
                <a16:creationId xmlns:a16="http://schemas.microsoft.com/office/drawing/2014/main" id="{306E1ADF-5EFF-4EB0-8023-6F63FDB2D89D}"/>
              </a:ext>
            </a:extLst>
          </p:cNvPr>
          <p:cNvSpPr/>
          <p:nvPr/>
        </p:nvSpPr>
        <p:spPr>
          <a:xfrm>
            <a:off x="4928921" y="3526473"/>
            <a:ext cx="201706" cy="268941"/>
          </a:xfrm>
          <a:prstGeom prst="diamond">
            <a:avLst/>
          </a:prstGeom>
          <a:solidFill>
            <a:srgbClr val="FF99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grpSp>
        <p:nvGrpSpPr>
          <p:cNvPr id="77" name="Group 76">
            <a:extLst>
              <a:ext uri="{FF2B5EF4-FFF2-40B4-BE49-F238E27FC236}">
                <a16:creationId xmlns:a16="http://schemas.microsoft.com/office/drawing/2014/main" id="{0CA4F938-2E9E-46AD-96A6-3319D07BA650}"/>
              </a:ext>
            </a:extLst>
          </p:cNvPr>
          <p:cNvGrpSpPr/>
          <p:nvPr/>
        </p:nvGrpSpPr>
        <p:grpSpPr>
          <a:xfrm>
            <a:off x="9205092" y="3587002"/>
            <a:ext cx="1268372" cy="2204198"/>
            <a:chOff x="8552841" y="4065269"/>
            <a:chExt cx="1437489" cy="2080241"/>
          </a:xfrm>
        </p:grpSpPr>
        <p:sp>
          <p:nvSpPr>
            <p:cNvPr id="56" name="TextBox 55">
              <a:extLst>
                <a:ext uri="{FF2B5EF4-FFF2-40B4-BE49-F238E27FC236}">
                  <a16:creationId xmlns:a16="http://schemas.microsoft.com/office/drawing/2014/main" id="{0435C207-3714-4E47-A00D-1F42A5F2F4B5}"/>
                </a:ext>
              </a:extLst>
            </p:cNvPr>
            <p:cNvSpPr txBox="1"/>
            <p:nvPr/>
          </p:nvSpPr>
          <p:spPr>
            <a:xfrm>
              <a:off x="8774568" y="4421432"/>
              <a:ext cx="1215762" cy="497306"/>
            </a:xfrm>
            <a:prstGeom prst="rect">
              <a:avLst/>
            </a:prstGeom>
            <a:noFill/>
          </p:spPr>
          <p:txBody>
            <a:bodyPr wrap="none" rtlCol="0">
              <a:spAutoFit/>
            </a:bodyPr>
            <a:lstStyle/>
            <a:p>
              <a:r>
                <a:rPr lang="en-US" sz="1412" b="1" i="1" dirty="0"/>
                <a:t>y</a:t>
              </a:r>
              <a:r>
                <a:rPr lang="en-US" sz="1412" b="1" i="1" baseline="-25000" dirty="0"/>
                <a:t>2 </a:t>
              </a:r>
              <a:r>
                <a:rPr lang="en-US" sz="1412" b="1" i="1" dirty="0"/>
                <a:t>= 0.445/2</a:t>
              </a:r>
            </a:p>
            <a:p>
              <a:r>
                <a:rPr lang="en-US" sz="1412" b="1" i="1" dirty="0"/>
                <a:t>    = 0.223</a:t>
              </a:r>
            </a:p>
          </p:txBody>
        </p:sp>
        <p:sp>
          <p:nvSpPr>
            <p:cNvPr id="61" name="Rectangle: Rounded Corners 60">
              <a:extLst>
                <a:ext uri="{FF2B5EF4-FFF2-40B4-BE49-F238E27FC236}">
                  <a16:creationId xmlns:a16="http://schemas.microsoft.com/office/drawing/2014/main" id="{A1766C42-70B5-468E-B209-34B5EB740C33}"/>
                </a:ext>
              </a:extLst>
            </p:cNvPr>
            <p:cNvSpPr/>
            <p:nvPr/>
          </p:nvSpPr>
          <p:spPr>
            <a:xfrm>
              <a:off x="8552841" y="4065269"/>
              <a:ext cx="1376303" cy="2080241"/>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63" name="Diamond 62">
              <a:extLst>
                <a:ext uri="{FF2B5EF4-FFF2-40B4-BE49-F238E27FC236}">
                  <a16:creationId xmlns:a16="http://schemas.microsoft.com/office/drawing/2014/main" id="{A7D5A569-05FB-438F-A242-36D40824D2CB}"/>
                </a:ext>
              </a:extLst>
            </p:cNvPr>
            <p:cNvSpPr/>
            <p:nvPr/>
          </p:nvSpPr>
          <p:spPr>
            <a:xfrm>
              <a:off x="8637631" y="4448396"/>
              <a:ext cx="198120" cy="290899"/>
            </a:xfrm>
            <a:prstGeom prst="diamond">
              <a:avLst/>
            </a:prstGeom>
            <a:solidFill>
              <a:srgbClr val="FF00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65" name="TextBox 64">
              <a:extLst>
                <a:ext uri="{FF2B5EF4-FFF2-40B4-BE49-F238E27FC236}">
                  <a16:creationId xmlns:a16="http://schemas.microsoft.com/office/drawing/2014/main" id="{05ABCB2C-25A4-45DC-976A-C74C0D942912}"/>
                </a:ext>
              </a:extLst>
            </p:cNvPr>
            <p:cNvSpPr txBox="1"/>
            <p:nvPr/>
          </p:nvSpPr>
          <p:spPr>
            <a:xfrm>
              <a:off x="8637631" y="4123278"/>
              <a:ext cx="1293154" cy="292224"/>
            </a:xfrm>
            <a:prstGeom prst="rect">
              <a:avLst/>
            </a:prstGeom>
            <a:noFill/>
          </p:spPr>
          <p:txBody>
            <a:bodyPr wrap="none" rtlCol="0">
              <a:spAutoFit/>
            </a:bodyPr>
            <a:lstStyle/>
            <a:p>
              <a:r>
                <a:rPr lang="en-US" sz="1412" b="1" i="1" dirty="0"/>
                <a:t>Nat. Top. #3:</a:t>
              </a:r>
            </a:p>
          </p:txBody>
        </p:sp>
        <p:sp>
          <p:nvSpPr>
            <p:cNvPr id="66" name="Diamond 65">
              <a:extLst>
                <a:ext uri="{FF2B5EF4-FFF2-40B4-BE49-F238E27FC236}">
                  <a16:creationId xmlns:a16="http://schemas.microsoft.com/office/drawing/2014/main" id="{04D78A79-E633-4C37-9C1D-6DA0CEEAA714}"/>
                </a:ext>
              </a:extLst>
            </p:cNvPr>
            <p:cNvSpPr/>
            <p:nvPr/>
          </p:nvSpPr>
          <p:spPr>
            <a:xfrm>
              <a:off x="8649387" y="5641533"/>
              <a:ext cx="228600" cy="304800"/>
            </a:xfrm>
            <a:prstGeom prst="diamond">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68" name="Diamond 67">
              <a:extLst>
                <a:ext uri="{FF2B5EF4-FFF2-40B4-BE49-F238E27FC236}">
                  <a16:creationId xmlns:a16="http://schemas.microsoft.com/office/drawing/2014/main" id="{DC14C0A9-6DC0-445E-BC83-99E24150E35A}"/>
                </a:ext>
              </a:extLst>
            </p:cNvPr>
            <p:cNvSpPr/>
            <p:nvPr/>
          </p:nvSpPr>
          <p:spPr>
            <a:xfrm>
              <a:off x="8647146" y="5131920"/>
              <a:ext cx="228600" cy="304800"/>
            </a:xfrm>
            <a:prstGeom prst="diamond">
              <a:avLst/>
            </a:prstGeom>
            <a:solidFill>
              <a:srgbClr val="00CC00"/>
            </a:solidFill>
            <a:ln>
              <a:solidFill>
                <a:srgbClr val="33993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algn="ctr"/>
              <a:endParaRPr lang="en-US" sz="1588"/>
            </a:p>
          </p:txBody>
        </p:sp>
        <p:sp>
          <p:nvSpPr>
            <p:cNvPr id="69" name="TextBox 68">
              <a:extLst>
                <a:ext uri="{FF2B5EF4-FFF2-40B4-BE49-F238E27FC236}">
                  <a16:creationId xmlns:a16="http://schemas.microsoft.com/office/drawing/2014/main" id="{4B6E9240-D3DC-4E37-9A64-52DAA0E84AB5}"/>
                </a:ext>
              </a:extLst>
            </p:cNvPr>
            <p:cNvSpPr txBox="1"/>
            <p:nvPr/>
          </p:nvSpPr>
          <p:spPr>
            <a:xfrm>
              <a:off x="8856218" y="5094755"/>
              <a:ext cx="1008653" cy="292224"/>
            </a:xfrm>
            <a:prstGeom prst="rect">
              <a:avLst/>
            </a:prstGeom>
            <a:noFill/>
          </p:spPr>
          <p:txBody>
            <a:bodyPr wrap="none" rtlCol="0">
              <a:spAutoFit/>
            </a:bodyPr>
            <a:lstStyle/>
            <a:p>
              <a:r>
                <a:rPr lang="en-US" sz="1412" b="1" i="1" dirty="0"/>
                <a:t>z</a:t>
              </a:r>
              <a:r>
                <a:rPr lang="en-US" sz="1412" b="1" i="1" baseline="-25000" dirty="0"/>
                <a:t>1 </a:t>
              </a:r>
              <a:r>
                <a:rPr lang="en-US" sz="1412" b="1" i="1" dirty="0"/>
                <a:t>= 0.162</a:t>
              </a:r>
            </a:p>
          </p:txBody>
        </p:sp>
        <p:sp>
          <p:nvSpPr>
            <p:cNvPr id="70" name="TextBox 69">
              <a:extLst>
                <a:ext uri="{FF2B5EF4-FFF2-40B4-BE49-F238E27FC236}">
                  <a16:creationId xmlns:a16="http://schemas.microsoft.com/office/drawing/2014/main" id="{387FF84A-E211-4269-AC13-B9D3A0CD429E}"/>
                </a:ext>
              </a:extLst>
            </p:cNvPr>
            <p:cNvSpPr txBox="1"/>
            <p:nvPr/>
          </p:nvSpPr>
          <p:spPr>
            <a:xfrm>
              <a:off x="8884169" y="5589535"/>
              <a:ext cx="1008653" cy="292224"/>
            </a:xfrm>
            <a:prstGeom prst="rect">
              <a:avLst/>
            </a:prstGeom>
            <a:noFill/>
          </p:spPr>
          <p:txBody>
            <a:bodyPr wrap="none" rtlCol="0">
              <a:spAutoFit/>
            </a:bodyPr>
            <a:lstStyle/>
            <a:p>
              <a:r>
                <a:rPr lang="en-US" sz="1412" b="1" i="1" dirty="0"/>
                <a:t>z</a:t>
              </a:r>
              <a:r>
                <a:rPr lang="en-US" sz="1412" b="1" i="1" baseline="-25000" dirty="0"/>
                <a:t>3 </a:t>
              </a:r>
              <a:r>
                <a:rPr lang="en-US" sz="1412" b="1" i="1" dirty="0"/>
                <a:t>= 0.115</a:t>
              </a:r>
            </a:p>
          </p:txBody>
        </p:sp>
      </p:grpSp>
      <p:grpSp>
        <p:nvGrpSpPr>
          <p:cNvPr id="73" name="Group 72">
            <a:extLst>
              <a:ext uri="{FF2B5EF4-FFF2-40B4-BE49-F238E27FC236}">
                <a16:creationId xmlns:a16="http://schemas.microsoft.com/office/drawing/2014/main" id="{EAF6C22B-E5A8-448E-95F5-A52EA5B44B93}"/>
              </a:ext>
            </a:extLst>
          </p:cNvPr>
          <p:cNvGrpSpPr/>
          <p:nvPr/>
        </p:nvGrpSpPr>
        <p:grpSpPr>
          <a:xfrm>
            <a:off x="4928921" y="4504765"/>
            <a:ext cx="201706" cy="423342"/>
            <a:chOff x="8915400" y="6606812"/>
            <a:chExt cx="228600" cy="479788"/>
          </a:xfrm>
          <a:solidFill>
            <a:srgbClr val="FFCCCC"/>
          </a:solidFill>
        </p:grpSpPr>
        <p:sp>
          <p:nvSpPr>
            <p:cNvPr id="72" name="Isosceles Triangle 71">
              <a:extLst>
                <a:ext uri="{FF2B5EF4-FFF2-40B4-BE49-F238E27FC236}">
                  <a16:creationId xmlns:a16="http://schemas.microsoft.com/office/drawing/2014/main" id="{0A5C0540-7EF9-4C25-9B56-E6D58C181C67}"/>
                </a:ext>
              </a:extLst>
            </p:cNvPr>
            <p:cNvSpPr/>
            <p:nvPr/>
          </p:nvSpPr>
          <p:spPr>
            <a:xfrm flipV="1">
              <a:off x="8915400" y="6835412"/>
              <a:ext cx="228600" cy="251188"/>
            </a:xfrm>
            <a:prstGeom prst="triangle">
              <a:avLst/>
            </a:prstGeom>
            <a:grp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algn="ctr"/>
              <a:endParaRPr lang="en-US" sz="1588"/>
            </a:p>
          </p:txBody>
        </p:sp>
        <p:sp>
          <p:nvSpPr>
            <p:cNvPr id="67" name="Isosceles Triangle 66">
              <a:extLst>
                <a:ext uri="{FF2B5EF4-FFF2-40B4-BE49-F238E27FC236}">
                  <a16:creationId xmlns:a16="http://schemas.microsoft.com/office/drawing/2014/main" id="{9D119024-EA1F-4CC8-B9C1-F5D97DDEACB1}"/>
                </a:ext>
              </a:extLst>
            </p:cNvPr>
            <p:cNvSpPr/>
            <p:nvPr/>
          </p:nvSpPr>
          <p:spPr>
            <a:xfrm>
              <a:off x="8915400" y="6606812"/>
              <a:ext cx="228600" cy="251188"/>
            </a:xfrm>
            <a:prstGeom prst="triangle">
              <a:avLst/>
            </a:prstGeom>
            <a:solidFill>
              <a:schemeClr val="accent6">
                <a:lumMod val="40000"/>
                <a:lumOff val="6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grpSp>
      <p:sp>
        <p:nvSpPr>
          <p:cNvPr id="74" name="TextBox 73">
            <a:extLst>
              <a:ext uri="{FF2B5EF4-FFF2-40B4-BE49-F238E27FC236}">
                <a16:creationId xmlns:a16="http://schemas.microsoft.com/office/drawing/2014/main" id="{534B7E43-B848-4250-8A46-026D67C5C87F}"/>
              </a:ext>
            </a:extLst>
          </p:cNvPr>
          <p:cNvSpPr txBox="1"/>
          <p:nvPr/>
        </p:nvSpPr>
        <p:spPr>
          <a:xfrm>
            <a:off x="3742764" y="6320065"/>
            <a:ext cx="3126882" cy="336695"/>
          </a:xfrm>
          <a:prstGeom prst="rect">
            <a:avLst/>
          </a:prstGeom>
          <a:noFill/>
        </p:spPr>
        <p:txBody>
          <a:bodyPr wrap="none" rtlCol="0">
            <a:spAutoFit/>
          </a:bodyPr>
          <a:lstStyle/>
          <a:p>
            <a:r>
              <a:rPr lang="en-US" sz="1588" i="1" dirty="0"/>
              <a:t>h</a:t>
            </a:r>
            <a:r>
              <a:rPr lang="en-US" sz="1588" dirty="0"/>
              <a:t>: interaction enthalpy parameter;  </a:t>
            </a:r>
          </a:p>
        </p:txBody>
      </p:sp>
      <mc:AlternateContent xmlns:mc="http://schemas.openxmlformats.org/markup-compatibility/2006" xmlns:a14="http://schemas.microsoft.com/office/drawing/2010/main">
        <mc:Choice Requires="a14">
          <p:sp>
            <p:nvSpPr>
              <p:cNvPr id="75" name="TextBox 74">
                <a:extLst>
                  <a:ext uri="{FF2B5EF4-FFF2-40B4-BE49-F238E27FC236}">
                    <a16:creationId xmlns:a16="http://schemas.microsoft.com/office/drawing/2014/main" id="{5091DE03-4E94-4D67-BDC3-6F5DD2C30082}"/>
                  </a:ext>
                </a:extLst>
              </p:cNvPr>
              <p:cNvSpPr txBox="1"/>
              <p:nvPr/>
            </p:nvSpPr>
            <p:spPr>
              <a:xfrm>
                <a:off x="6970059" y="6374378"/>
                <a:ext cx="786650" cy="24436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588" b="1" i="1">
                              <a:latin typeface="Cambria Math" panose="02040503050406030204" pitchFamily="18" charset="0"/>
                              <a:ea typeface="Cambria Math" panose="02040503050406030204" pitchFamily="18" charset="0"/>
                            </a:rPr>
                          </m:ctrlPr>
                        </m:sSubPr>
                        <m:e>
                          <m:r>
                            <a:rPr lang="en-US" sz="1588" b="1" i="1">
                              <a:latin typeface="Cambria Math" panose="02040503050406030204" pitchFamily="18" charset="0"/>
                              <a:ea typeface="Cambria Math" panose="02040503050406030204" pitchFamily="18" charset="0"/>
                            </a:rPr>
                            <m:t> </m:t>
                          </m:r>
                          <m:r>
                            <a:rPr lang="en-US" sz="1588" b="1" i="1">
                              <a:latin typeface="Cambria Math" panose="02040503050406030204" pitchFamily="18" charset="0"/>
                              <a:ea typeface="Cambria Math" panose="02040503050406030204" pitchFamily="18" charset="0"/>
                            </a:rPr>
                            <m:t>𝒉</m:t>
                          </m:r>
                          <m:r>
                            <a:rPr lang="en-US" sz="1588" b="1" i="1">
                              <a:latin typeface="Cambria Math" panose="02040503050406030204" pitchFamily="18" charset="0"/>
                              <a:ea typeface="Cambria Math" panose="02040503050406030204" pitchFamily="18" charset="0"/>
                            </a:rPr>
                            <m:t>=</m:t>
                          </m:r>
                          <m:r>
                            <a:rPr lang="en-US" sz="1588" b="1" i="1">
                              <a:latin typeface="Cambria Math" panose="02040503050406030204" pitchFamily="18" charset="0"/>
                              <a:ea typeface="Cambria Math" panose="02040503050406030204" pitchFamily="18" charset="0"/>
                            </a:rPr>
                            <m:t>𝒆𝒙𝒑</m:t>
                          </m:r>
                          <m:r>
                            <a:rPr lang="en-US" sz="1588" b="1" i="1">
                              <a:latin typeface="Cambria Math" panose="02040503050406030204" pitchFamily="18" charset="0"/>
                              <a:ea typeface="Cambria Math" panose="02040503050406030204" pitchFamily="18" charset="0"/>
                            </a:rPr>
                            <m:t>(</m:t>
                          </m:r>
                          <m:r>
                            <a:rPr lang="en-US" sz="1588" b="1" i="1">
                              <a:latin typeface="Cambria Math" panose="02040503050406030204" pitchFamily="18" charset="0"/>
                              <a:ea typeface="Cambria Math" panose="02040503050406030204" pitchFamily="18" charset="0"/>
                            </a:rPr>
                            <m:t>𝟐</m:t>
                          </m:r>
                          <m:r>
                            <a:rPr lang="en-US" sz="1588" b="1" i="1">
                              <a:latin typeface="Cambria Math" panose="02040503050406030204" pitchFamily="18" charset="0"/>
                              <a:ea typeface="Cambria Math" panose="02040503050406030204" pitchFamily="18" charset="0"/>
                            </a:rPr>
                            <m:t>𝜺</m:t>
                          </m:r>
                        </m:e>
                        <m:sub>
                          <m:r>
                            <a:rPr lang="en-US" sz="1588" b="1" i="1">
                              <a:latin typeface="Cambria Math" panose="02040503050406030204" pitchFamily="18" charset="0"/>
                              <a:ea typeface="Cambria Math" panose="02040503050406030204" pitchFamily="18" charset="0"/>
                            </a:rPr>
                            <m:t>𝟏</m:t>
                          </m:r>
                        </m:sub>
                      </m:sSub>
                      <m:r>
                        <a:rPr lang="en-US" sz="1588" b="1" i="1">
                          <a:latin typeface="Cambria Math" panose="02040503050406030204" pitchFamily="18" charset="0"/>
                          <a:ea typeface="Cambria Math" panose="02040503050406030204" pitchFamily="18" charset="0"/>
                        </a:rPr>
                        <m:t>)</m:t>
                      </m:r>
                    </m:oMath>
                  </m:oMathPara>
                </a14:m>
                <a:endParaRPr lang="en-US" sz="1588" b="1" dirty="0"/>
              </a:p>
            </p:txBody>
          </p:sp>
        </mc:Choice>
        <mc:Fallback xmlns="">
          <p:sp>
            <p:nvSpPr>
              <p:cNvPr id="75" name="TextBox 74">
                <a:extLst>
                  <a:ext uri="{FF2B5EF4-FFF2-40B4-BE49-F238E27FC236}">
                    <a16:creationId xmlns:a16="http://schemas.microsoft.com/office/drawing/2014/main" id="{5091DE03-4E94-4D67-BDC3-6F5DD2C30082}"/>
                  </a:ext>
                </a:extLst>
              </p:cNvPr>
              <p:cNvSpPr txBox="1">
                <a:spLocks noRot="1" noChangeAspect="1" noMove="1" noResize="1" noEditPoints="1" noAdjustHandles="1" noChangeArrowheads="1" noChangeShapeType="1" noTextEdit="1"/>
              </p:cNvSpPr>
              <p:nvPr/>
            </p:nvSpPr>
            <p:spPr>
              <a:xfrm>
                <a:off x="6970059" y="6374378"/>
                <a:ext cx="786650" cy="244362"/>
              </a:xfrm>
              <a:prstGeom prst="rect">
                <a:avLst/>
              </a:prstGeom>
              <a:blipFill>
                <a:blip r:embed="rId4"/>
                <a:stretch>
                  <a:fillRect l="-3876" r="-74419" b="-32500"/>
                </a:stretch>
              </a:blipFill>
            </p:spPr>
            <p:txBody>
              <a:bodyPr/>
              <a:lstStyle/>
              <a:p>
                <a:r>
                  <a:rPr lang="en-US">
                    <a:noFill/>
                  </a:rPr>
                  <a:t> </a:t>
                </a:r>
              </a:p>
            </p:txBody>
          </p:sp>
        </mc:Fallback>
      </mc:AlternateContent>
      <p:sp>
        <p:nvSpPr>
          <p:cNvPr id="76" name="TextBox 75">
            <a:extLst>
              <a:ext uri="{FF2B5EF4-FFF2-40B4-BE49-F238E27FC236}">
                <a16:creationId xmlns:a16="http://schemas.microsoft.com/office/drawing/2014/main" id="{3E5A194D-0BBB-41BB-BA5C-0728C5863B66}"/>
              </a:ext>
            </a:extLst>
          </p:cNvPr>
          <p:cNvSpPr txBox="1"/>
          <p:nvPr/>
        </p:nvSpPr>
        <p:spPr>
          <a:xfrm>
            <a:off x="3269264" y="92943"/>
            <a:ext cx="5681042" cy="418256"/>
          </a:xfrm>
          <a:prstGeom prst="rect">
            <a:avLst/>
          </a:prstGeom>
          <a:noFill/>
        </p:spPr>
        <p:txBody>
          <a:bodyPr wrap="none" rtlCol="0">
            <a:spAutoFit/>
          </a:bodyPr>
          <a:lstStyle/>
          <a:p>
            <a:r>
              <a:rPr lang="en-US" sz="2118" b="1" dirty="0"/>
              <a:t>We Can Obtain Analytic Results for Certain Cases</a:t>
            </a:r>
          </a:p>
        </p:txBody>
      </p:sp>
      <p:cxnSp>
        <p:nvCxnSpPr>
          <p:cNvPr id="78" name="Straight Connector 77">
            <a:extLst>
              <a:ext uri="{FF2B5EF4-FFF2-40B4-BE49-F238E27FC236}">
                <a16:creationId xmlns:a16="http://schemas.microsoft.com/office/drawing/2014/main" id="{70B99555-06CF-4E52-934D-1BC587151B1A}"/>
              </a:ext>
            </a:extLst>
          </p:cNvPr>
          <p:cNvCxnSpPr>
            <a:cxnSpLocks/>
          </p:cNvCxnSpPr>
          <p:nvPr/>
        </p:nvCxnSpPr>
        <p:spPr>
          <a:xfrm>
            <a:off x="2555807" y="3881746"/>
            <a:ext cx="65641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0A6495A9-18BA-47A6-9DFD-4ED0321002D2}"/>
              </a:ext>
            </a:extLst>
          </p:cNvPr>
          <p:cNvCxnSpPr>
            <a:cxnSpLocks/>
          </p:cNvCxnSpPr>
          <p:nvPr/>
        </p:nvCxnSpPr>
        <p:spPr>
          <a:xfrm>
            <a:off x="2532270" y="4461833"/>
            <a:ext cx="656410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DAB1A5A-E166-4E01-AF39-B25E22F358FC}"/>
              </a:ext>
            </a:extLst>
          </p:cNvPr>
          <p:cNvCxnSpPr>
            <a:cxnSpLocks/>
          </p:cNvCxnSpPr>
          <p:nvPr/>
        </p:nvCxnSpPr>
        <p:spPr>
          <a:xfrm>
            <a:off x="2532269" y="4825773"/>
            <a:ext cx="6564101" cy="0"/>
          </a:xfrm>
          <a:prstGeom prst="line">
            <a:avLst/>
          </a:prstGeom>
        </p:spPr>
        <p:style>
          <a:lnRef idx="1">
            <a:schemeClr val="accent1"/>
          </a:lnRef>
          <a:fillRef idx="0">
            <a:schemeClr val="accent1"/>
          </a:fillRef>
          <a:effectRef idx="0">
            <a:schemeClr val="accent1"/>
          </a:effectRef>
          <a:fontRef idx="minor">
            <a:schemeClr val="tx1"/>
          </a:fontRef>
        </p:style>
      </p:cxnSp>
      <p:sp>
        <p:nvSpPr>
          <p:cNvPr id="82" name="Diamond 81">
            <a:extLst>
              <a:ext uri="{FF2B5EF4-FFF2-40B4-BE49-F238E27FC236}">
                <a16:creationId xmlns:a16="http://schemas.microsoft.com/office/drawing/2014/main" id="{81D5F7F4-38D3-477E-8977-8D3FD6F30E6F}"/>
              </a:ext>
            </a:extLst>
          </p:cNvPr>
          <p:cNvSpPr/>
          <p:nvPr/>
        </p:nvSpPr>
        <p:spPr>
          <a:xfrm>
            <a:off x="5175576" y="4685293"/>
            <a:ext cx="201706" cy="268941"/>
          </a:xfrm>
          <a:prstGeom prst="diamond">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71" name="Diamond 70">
            <a:extLst>
              <a:ext uri="{FF2B5EF4-FFF2-40B4-BE49-F238E27FC236}">
                <a16:creationId xmlns:a16="http://schemas.microsoft.com/office/drawing/2014/main" id="{BD892F0F-1897-454C-A821-05311CA19CEC}"/>
              </a:ext>
            </a:extLst>
          </p:cNvPr>
          <p:cNvSpPr/>
          <p:nvPr/>
        </p:nvSpPr>
        <p:spPr>
          <a:xfrm>
            <a:off x="5566823" y="3729427"/>
            <a:ext cx="201706" cy="268941"/>
          </a:xfrm>
          <a:prstGeom prst="diamond">
            <a:avLst/>
          </a:prstGeom>
          <a:solidFill>
            <a:srgbClr val="FF00FF"/>
          </a:solidFill>
          <a:ln>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81" name="Diamond 80">
            <a:extLst>
              <a:ext uri="{FF2B5EF4-FFF2-40B4-BE49-F238E27FC236}">
                <a16:creationId xmlns:a16="http://schemas.microsoft.com/office/drawing/2014/main" id="{834EB3B5-7C8E-448B-BA46-B66ED6C8C228}"/>
              </a:ext>
            </a:extLst>
          </p:cNvPr>
          <p:cNvSpPr/>
          <p:nvPr/>
        </p:nvSpPr>
        <p:spPr>
          <a:xfrm>
            <a:off x="5648582" y="4318529"/>
            <a:ext cx="201706" cy="268941"/>
          </a:xfrm>
          <a:prstGeom prst="diamond">
            <a:avLst/>
          </a:prstGeom>
          <a:solidFill>
            <a:srgbClr val="00800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a:p>
        </p:txBody>
      </p:sp>
      <p:sp>
        <p:nvSpPr>
          <p:cNvPr id="84" name="TextBox 83">
            <a:extLst>
              <a:ext uri="{FF2B5EF4-FFF2-40B4-BE49-F238E27FC236}">
                <a16:creationId xmlns:a16="http://schemas.microsoft.com/office/drawing/2014/main" id="{7EC0B09F-ED3A-4A87-AAC5-F695A458C7C5}"/>
              </a:ext>
            </a:extLst>
          </p:cNvPr>
          <p:cNvSpPr txBox="1"/>
          <p:nvPr/>
        </p:nvSpPr>
        <p:spPr>
          <a:xfrm>
            <a:off x="9614572" y="147050"/>
            <a:ext cx="2313903" cy="646331"/>
          </a:xfrm>
          <a:prstGeom prst="rect">
            <a:avLst/>
          </a:prstGeom>
          <a:noFill/>
        </p:spPr>
        <p:txBody>
          <a:bodyPr wrap="none" rtlCol="0">
            <a:spAutoFit/>
          </a:bodyPr>
          <a:lstStyle/>
          <a:p>
            <a:pPr algn="ctr"/>
            <a:r>
              <a:rPr lang="en-US" dirty="0"/>
              <a:t>Natural Topography #3</a:t>
            </a:r>
          </a:p>
          <a:p>
            <a:pPr algn="ctr"/>
            <a:r>
              <a:rPr lang="en-US" i="1" dirty="0"/>
              <a:t>Version (b)</a:t>
            </a:r>
          </a:p>
        </p:txBody>
      </p:sp>
      <p:cxnSp>
        <p:nvCxnSpPr>
          <p:cNvPr id="80" name="Straight Connector 79">
            <a:extLst>
              <a:ext uri="{FF2B5EF4-FFF2-40B4-BE49-F238E27FC236}">
                <a16:creationId xmlns:a16="http://schemas.microsoft.com/office/drawing/2014/main" id="{0D2C7C42-9F8C-462C-ABD8-85D8FE4B7EBA}"/>
              </a:ext>
            </a:extLst>
          </p:cNvPr>
          <p:cNvCxnSpPr>
            <a:cxnSpLocks/>
          </p:cNvCxnSpPr>
          <p:nvPr/>
        </p:nvCxnSpPr>
        <p:spPr>
          <a:xfrm>
            <a:off x="5739594" y="3977820"/>
            <a:ext cx="5463" cy="1959376"/>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1E0AB07-CD5E-45C7-89B4-438D393A1B74}"/>
              </a:ext>
            </a:extLst>
          </p:cNvPr>
          <p:cNvCxnSpPr>
            <a:cxnSpLocks/>
          </p:cNvCxnSpPr>
          <p:nvPr/>
        </p:nvCxnSpPr>
        <p:spPr>
          <a:xfrm>
            <a:off x="5274650" y="3808027"/>
            <a:ext cx="0" cy="2138699"/>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8699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284B13-59B6-4CB4-BD81-AD5D4F632254}"/>
              </a:ext>
            </a:extLst>
          </p:cNvPr>
          <p:cNvSpPr txBox="1"/>
          <p:nvPr/>
        </p:nvSpPr>
        <p:spPr>
          <a:xfrm>
            <a:off x="2922909" y="155251"/>
            <a:ext cx="6346180" cy="961545"/>
          </a:xfrm>
          <a:prstGeom prst="rect">
            <a:avLst/>
          </a:prstGeom>
          <a:noFill/>
        </p:spPr>
        <p:txBody>
          <a:bodyPr wrap="square" rtlCol="0">
            <a:spAutoFit/>
          </a:bodyPr>
          <a:lstStyle/>
          <a:p>
            <a:pPr algn="ctr"/>
            <a:r>
              <a:rPr lang="en-US" sz="2824" dirty="0"/>
              <a:t>Configuration Variable Values and Likely </a:t>
            </a:r>
            <a:r>
              <a:rPr lang="en-US" sz="2824" i="1" dirty="0"/>
              <a:t>h-value</a:t>
            </a:r>
            <a:r>
              <a:rPr lang="en-US" sz="2824" dirty="0"/>
              <a:t> Range for Pattern #3</a:t>
            </a:r>
            <a:endParaRPr lang="en-US" sz="2824" i="1" dirty="0"/>
          </a:p>
        </p:txBody>
      </p:sp>
      <p:sp>
        <p:nvSpPr>
          <p:cNvPr id="3" name="TextBox 2">
            <a:extLst>
              <a:ext uri="{FF2B5EF4-FFF2-40B4-BE49-F238E27FC236}">
                <a16:creationId xmlns:a16="http://schemas.microsoft.com/office/drawing/2014/main" id="{403BEC15-8788-48BE-BD36-1F90148B0BA6}"/>
              </a:ext>
            </a:extLst>
          </p:cNvPr>
          <p:cNvSpPr txBox="1"/>
          <p:nvPr/>
        </p:nvSpPr>
        <p:spPr>
          <a:xfrm>
            <a:off x="2061882" y="1116796"/>
            <a:ext cx="8068235" cy="1802866"/>
          </a:xfrm>
          <a:prstGeom prst="rect">
            <a:avLst/>
          </a:prstGeom>
          <a:noFill/>
        </p:spPr>
        <p:txBody>
          <a:bodyPr wrap="square" rtlCol="0">
            <a:spAutoFit/>
          </a:bodyPr>
          <a:lstStyle/>
          <a:p>
            <a:endParaRPr lang="en-US" sz="1588" dirty="0"/>
          </a:p>
          <a:p>
            <a:r>
              <a:rPr lang="en-US" sz="1588" b="1" dirty="0"/>
              <a:t>Step 7: Visually estimate a range of potential </a:t>
            </a:r>
            <a:r>
              <a:rPr lang="en-US" sz="1588" b="1" i="1" dirty="0"/>
              <a:t>h-values</a:t>
            </a:r>
            <a:r>
              <a:rPr lang="en-US" sz="1588" b="1" dirty="0"/>
              <a:t> </a:t>
            </a:r>
            <a:r>
              <a:rPr lang="en-US" sz="1588" dirty="0"/>
              <a:t>that might conceivably yield topographies that would be considered “best matches” to the initial natural topography. </a:t>
            </a:r>
          </a:p>
          <a:p>
            <a:endParaRPr lang="en-US" sz="1588" dirty="0"/>
          </a:p>
          <a:p>
            <a:pPr marL="285750" indent="-285750">
              <a:buFont typeface="Arial" panose="020B0604020202020204" pitchFamily="34" charset="0"/>
              <a:buChar char="•"/>
            </a:pPr>
            <a:r>
              <a:rPr lang="en-US" sz="1588" dirty="0"/>
              <a:t>This range of </a:t>
            </a:r>
            <a:r>
              <a:rPr lang="en-US" sz="1588" i="1" dirty="0"/>
              <a:t>h-values</a:t>
            </a:r>
            <a:r>
              <a:rPr lang="en-US" sz="1588" dirty="0"/>
              <a:t> will be used to run the program again, stepwise, through the various </a:t>
            </a:r>
            <a:r>
              <a:rPr lang="en-US" sz="1588" i="1" dirty="0"/>
              <a:t>h-values</a:t>
            </a:r>
            <a:r>
              <a:rPr lang="en-US" sz="1588" dirty="0"/>
              <a:t> and to obtain resulting free energy-minimized topographies, with their configuration values. </a:t>
            </a:r>
          </a:p>
        </p:txBody>
      </p:sp>
      <p:sp>
        <p:nvSpPr>
          <p:cNvPr id="4" name="TextBox 3">
            <a:extLst>
              <a:ext uri="{FF2B5EF4-FFF2-40B4-BE49-F238E27FC236}">
                <a16:creationId xmlns:a16="http://schemas.microsoft.com/office/drawing/2014/main" id="{8438C9E0-B183-4717-850A-9D442D9CF6D3}"/>
              </a:ext>
            </a:extLst>
          </p:cNvPr>
          <p:cNvSpPr txBox="1"/>
          <p:nvPr/>
        </p:nvSpPr>
        <p:spPr>
          <a:xfrm>
            <a:off x="2061882" y="3036906"/>
            <a:ext cx="8068235" cy="2047227"/>
          </a:xfrm>
          <a:prstGeom prst="rect">
            <a:avLst/>
          </a:prstGeom>
          <a:noFill/>
        </p:spPr>
        <p:txBody>
          <a:bodyPr wrap="square" rtlCol="0">
            <a:spAutoFit/>
          </a:bodyPr>
          <a:lstStyle/>
          <a:p>
            <a:endParaRPr lang="en-US" sz="1588" dirty="0"/>
          </a:p>
          <a:p>
            <a:r>
              <a:rPr lang="en-US" sz="1588" b="1" dirty="0"/>
              <a:t>A reasonable test range for “best” </a:t>
            </a:r>
            <a:r>
              <a:rPr lang="en-US" sz="1588" b="1" i="1" dirty="0"/>
              <a:t>h-values </a:t>
            </a:r>
            <a:r>
              <a:rPr lang="en-US" sz="1588" b="1" dirty="0"/>
              <a:t>would be 1.05 &lt; </a:t>
            </a:r>
            <a:r>
              <a:rPr lang="en-US" sz="1588" b="1" i="1" dirty="0"/>
              <a:t>h-value</a:t>
            </a:r>
            <a:r>
              <a:rPr lang="en-US" sz="1588" b="1" dirty="0"/>
              <a:t> &lt; 1.15</a:t>
            </a:r>
            <a:r>
              <a:rPr lang="en-US" sz="1588" dirty="0"/>
              <a:t>. (See placement of configuration variable values on analytic graph.)  </a:t>
            </a:r>
          </a:p>
          <a:p>
            <a:endParaRPr lang="en-US" sz="1588" dirty="0"/>
          </a:p>
          <a:p>
            <a:pPr marL="285750" indent="-285750">
              <a:buFont typeface="Arial" panose="020B0604020202020204" pitchFamily="34" charset="0"/>
              <a:buChar char="•"/>
            </a:pPr>
            <a:r>
              <a:rPr lang="en-US" sz="1588" dirty="0"/>
              <a:t>The configuration variable value </a:t>
            </a:r>
            <a:r>
              <a:rPr lang="en-US" sz="1588" i="1" dirty="0"/>
              <a:t>z</a:t>
            </a:r>
            <a:r>
              <a:rPr lang="en-US" sz="1588" i="1" baseline="-25000" dirty="0"/>
              <a:t>1</a:t>
            </a:r>
            <a:r>
              <a:rPr lang="en-US" sz="1588" dirty="0"/>
              <a:t> corresponds to an h-value of approximately 1.15, whereas the </a:t>
            </a:r>
            <a:r>
              <a:rPr lang="en-US" sz="1588" i="1" dirty="0"/>
              <a:t>z</a:t>
            </a:r>
            <a:r>
              <a:rPr lang="en-US" sz="1588" i="1" baseline="-25000" dirty="0"/>
              <a:t>3</a:t>
            </a:r>
            <a:r>
              <a:rPr lang="en-US" sz="1588" dirty="0"/>
              <a:t> value corresponds to an h-value of approximately 1.05. The configuration variable </a:t>
            </a:r>
            <a:r>
              <a:rPr lang="en-US" sz="1588" i="1" dirty="0"/>
              <a:t>y</a:t>
            </a:r>
            <a:r>
              <a:rPr lang="en-US" sz="1588" i="1" baseline="-25000" dirty="0"/>
              <a:t>2</a:t>
            </a:r>
            <a:r>
              <a:rPr lang="en-US" sz="1588" dirty="0"/>
              <a:t> value is in the middle, although closer to the 1.15 corresponding to </a:t>
            </a:r>
            <a:r>
              <a:rPr lang="en-US" sz="1588" i="1" dirty="0"/>
              <a:t>z</a:t>
            </a:r>
            <a:r>
              <a:rPr lang="en-US" sz="1588" i="1" baseline="-25000" dirty="0"/>
              <a:t>1</a:t>
            </a:r>
            <a:r>
              <a:rPr lang="en-US" sz="1588" dirty="0"/>
              <a:t>. </a:t>
            </a:r>
          </a:p>
          <a:p>
            <a:endParaRPr lang="en-US" sz="1588" dirty="0"/>
          </a:p>
        </p:txBody>
      </p:sp>
    </p:spTree>
    <p:extLst>
      <p:ext uri="{BB962C8B-B14F-4D97-AF65-F5344CB8AC3E}">
        <p14:creationId xmlns:p14="http://schemas.microsoft.com/office/powerpoint/2010/main" val="1416521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8" name="Group 77">
            <a:extLst>
              <a:ext uri="{FF2B5EF4-FFF2-40B4-BE49-F238E27FC236}">
                <a16:creationId xmlns:a16="http://schemas.microsoft.com/office/drawing/2014/main" id="{4424E828-F865-4439-90EC-0C9DB1D8C2A2}"/>
              </a:ext>
            </a:extLst>
          </p:cNvPr>
          <p:cNvGrpSpPr/>
          <p:nvPr/>
        </p:nvGrpSpPr>
        <p:grpSpPr>
          <a:xfrm>
            <a:off x="4153569" y="1435121"/>
            <a:ext cx="3884861" cy="3603385"/>
            <a:chOff x="1538359" y="701696"/>
            <a:chExt cx="3884861" cy="3603385"/>
          </a:xfrm>
        </p:grpSpPr>
        <p:sp>
          <p:nvSpPr>
            <p:cNvPr id="2" name="Rectangle 1">
              <a:extLst>
                <a:ext uri="{FF2B5EF4-FFF2-40B4-BE49-F238E27FC236}">
                  <a16:creationId xmlns:a16="http://schemas.microsoft.com/office/drawing/2014/main" id="{B0320979-01F3-40C1-9901-97E602DD1DB2}"/>
                </a:ext>
              </a:extLst>
            </p:cNvPr>
            <p:cNvSpPr/>
            <p:nvPr/>
          </p:nvSpPr>
          <p:spPr>
            <a:xfrm>
              <a:off x="1538359" y="70252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CE8EB2D4-830C-4C6D-8FDC-3AD085C010DC}"/>
                </a:ext>
              </a:extLst>
            </p:cNvPr>
            <p:cNvSpPr/>
            <p:nvPr/>
          </p:nvSpPr>
          <p:spPr>
            <a:xfrm>
              <a:off x="2014539" y="70333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9B84AE31-6B8F-4722-B910-B5CBC1A73302}"/>
                </a:ext>
              </a:extLst>
            </p:cNvPr>
            <p:cNvSpPr/>
            <p:nvPr/>
          </p:nvSpPr>
          <p:spPr>
            <a:xfrm>
              <a:off x="1766973" y="115171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EE722E99-D2F9-4552-BE8D-630DEA74ED0C}"/>
                </a:ext>
              </a:extLst>
            </p:cNvPr>
            <p:cNvSpPr/>
            <p:nvPr/>
          </p:nvSpPr>
          <p:spPr>
            <a:xfrm>
              <a:off x="2243153" y="115252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9EC083B-2F9A-46DD-9146-79EA6EECF1FD}"/>
                </a:ext>
              </a:extLst>
            </p:cNvPr>
            <p:cNvSpPr/>
            <p:nvPr/>
          </p:nvSpPr>
          <p:spPr>
            <a:xfrm>
              <a:off x="2450383" y="70254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11A326E-F709-40A2-B910-3CED2DCF2600}"/>
                </a:ext>
              </a:extLst>
            </p:cNvPr>
            <p:cNvSpPr/>
            <p:nvPr/>
          </p:nvSpPr>
          <p:spPr>
            <a:xfrm>
              <a:off x="2926563" y="70335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EA3A39C-5C0C-41BF-836F-B35958F49F9A}"/>
                </a:ext>
              </a:extLst>
            </p:cNvPr>
            <p:cNvSpPr/>
            <p:nvPr/>
          </p:nvSpPr>
          <p:spPr>
            <a:xfrm>
              <a:off x="2678997" y="115172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2F03C70-E022-4B0A-89FB-26F64D40E1B5}"/>
                </a:ext>
              </a:extLst>
            </p:cNvPr>
            <p:cNvSpPr/>
            <p:nvPr/>
          </p:nvSpPr>
          <p:spPr>
            <a:xfrm>
              <a:off x="3155177" y="115253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8FA4F85-45A3-4944-8E53-25C2242A3663}"/>
                </a:ext>
              </a:extLst>
            </p:cNvPr>
            <p:cNvSpPr/>
            <p:nvPr/>
          </p:nvSpPr>
          <p:spPr>
            <a:xfrm>
              <a:off x="1538361" y="160501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4C387D6-0B46-440C-A0D3-02340A822758}"/>
                </a:ext>
              </a:extLst>
            </p:cNvPr>
            <p:cNvSpPr/>
            <p:nvPr/>
          </p:nvSpPr>
          <p:spPr>
            <a:xfrm>
              <a:off x="2014541" y="160583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0DAC6B5-01D5-4E9E-8449-0688361AAB36}"/>
                </a:ext>
              </a:extLst>
            </p:cNvPr>
            <p:cNvSpPr/>
            <p:nvPr/>
          </p:nvSpPr>
          <p:spPr>
            <a:xfrm>
              <a:off x="1771727" y="205420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29A1858-65DE-49E6-93C9-A336D488F8D8}"/>
                </a:ext>
              </a:extLst>
            </p:cNvPr>
            <p:cNvSpPr/>
            <p:nvPr/>
          </p:nvSpPr>
          <p:spPr>
            <a:xfrm>
              <a:off x="2247907" y="205501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81D872B-B759-40AB-BD59-ECF7B1B51FA6}"/>
                </a:ext>
              </a:extLst>
            </p:cNvPr>
            <p:cNvSpPr/>
            <p:nvPr/>
          </p:nvSpPr>
          <p:spPr>
            <a:xfrm>
              <a:off x="2450385" y="160503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B6B2ECF-7D4A-45ED-996A-6C59FDE79949}"/>
                </a:ext>
              </a:extLst>
            </p:cNvPr>
            <p:cNvSpPr/>
            <p:nvPr/>
          </p:nvSpPr>
          <p:spPr>
            <a:xfrm>
              <a:off x="2926565" y="160584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10BD4B33-A5EF-43F5-9A37-9EDE5F07675A}"/>
                </a:ext>
              </a:extLst>
            </p:cNvPr>
            <p:cNvSpPr/>
            <p:nvPr/>
          </p:nvSpPr>
          <p:spPr>
            <a:xfrm>
              <a:off x="2683751" y="205421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C72B51A-00BA-4C7D-AC10-E00B1F55B6B6}"/>
                </a:ext>
              </a:extLst>
            </p:cNvPr>
            <p:cNvSpPr/>
            <p:nvPr/>
          </p:nvSpPr>
          <p:spPr>
            <a:xfrm>
              <a:off x="3159931" y="205503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47EEA7D-67AC-435A-B175-5E8199219E9E}"/>
                </a:ext>
              </a:extLst>
            </p:cNvPr>
            <p:cNvSpPr/>
            <p:nvPr/>
          </p:nvSpPr>
          <p:spPr>
            <a:xfrm>
              <a:off x="1538359" y="250338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8F83F619-B089-4BCD-B589-0F8374F49050}"/>
                </a:ext>
              </a:extLst>
            </p:cNvPr>
            <p:cNvSpPr/>
            <p:nvPr/>
          </p:nvSpPr>
          <p:spPr>
            <a:xfrm>
              <a:off x="2014539" y="250420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8B50351-B7E0-4DFC-852F-AA4D507B8DB8}"/>
                </a:ext>
              </a:extLst>
            </p:cNvPr>
            <p:cNvSpPr/>
            <p:nvPr/>
          </p:nvSpPr>
          <p:spPr>
            <a:xfrm>
              <a:off x="1766973" y="295257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EBC64C72-16FA-4F1C-8DBE-E9DC10C02B24}"/>
                </a:ext>
              </a:extLst>
            </p:cNvPr>
            <p:cNvSpPr/>
            <p:nvPr/>
          </p:nvSpPr>
          <p:spPr>
            <a:xfrm>
              <a:off x="2243153" y="295338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4474B18-0C9D-40C7-829D-7B958A2FCFAA}"/>
                </a:ext>
              </a:extLst>
            </p:cNvPr>
            <p:cNvSpPr/>
            <p:nvPr/>
          </p:nvSpPr>
          <p:spPr>
            <a:xfrm>
              <a:off x="2450383" y="250340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BB736B2C-01A5-4C53-8E09-370A02315D16}"/>
                </a:ext>
              </a:extLst>
            </p:cNvPr>
            <p:cNvSpPr/>
            <p:nvPr/>
          </p:nvSpPr>
          <p:spPr>
            <a:xfrm>
              <a:off x="2926563" y="250421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51F88AA-6CE7-4A45-B2ED-20D93503E829}"/>
                </a:ext>
              </a:extLst>
            </p:cNvPr>
            <p:cNvSpPr/>
            <p:nvPr/>
          </p:nvSpPr>
          <p:spPr>
            <a:xfrm>
              <a:off x="2678997" y="29525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EF95D55-1046-402B-8855-61C63792FF75}"/>
                </a:ext>
              </a:extLst>
            </p:cNvPr>
            <p:cNvSpPr/>
            <p:nvPr/>
          </p:nvSpPr>
          <p:spPr>
            <a:xfrm>
              <a:off x="3155177" y="29534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88300DCF-3C4C-4356-80FC-2EA6937D74E5}"/>
                </a:ext>
              </a:extLst>
            </p:cNvPr>
            <p:cNvSpPr/>
            <p:nvPr/>
          </p:nvSpPr>
          <p:spPr>
            <a:xfrm>
              <a:off x="1538361" y="3405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5C74FC9E-11EF-488A-B1DD-67037453E12F}"/>
                </a:ext>
              </a:extLst>
            </p:cNvPr>
            <p:cNvSpPr/>
            <p:nvPr/>
          </p:nvSpPr>
          <p:spPr>
            <a:xfrm>
              <a:off x="2014541" y="3406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FAAAB42-E924-4FF9-9DED-E65A0CDF9C0D}"/>
                </a:ext>
              </a:extLst>
            </p:cNvPr>
            <p:cNvSpPr/>
            <p:nvPr/>
          </p:nvSpPr>
          <p:spPr>
            <a:xfrm>
              <a:off x="1771727" y="385506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C5F3202-F1F5-4A63-87F8-6C9792B07E31}"/>
                </a:ext>
              </a:extLst>
            </p:cNvPr>
            <p:cNvSpPr/>
            <p:nvPr/>
          </p:nvSpPr>
          <p:spPr>
            <a:xfrm>
              <a:off x="2247907" y="385587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88FB4116-E4BA-4F6F-AFE2-96F807DDB767}"/>
                </a:ext>
              </a:extLst>
            </p:cNvPr>
            <p:cNvSpPr/>
            <p:nvPr/>
          </p:nvSpPr>
          <p:spPr>
            <a:xfrm>
              <a:off x="2450385" y="3405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EA9B78E-4E6C-469E-9AE3-D7E29AFD2CCA}"/>
                </a:ext>
              </a:extLst>
            </p:cNvPr>
            <p:cNvSpPr/>
            <p:nvPr/>
          </p:nvSpPr>
          <p:spPr>
            <a:xfrm>
              <a:off x="2926565" y="3406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5D191881-0636-44C7-BBD2-687AA4BDD55F}"/>
                </a:ext>
              </a:extLst>
            </p:cNvPr>
            <p:cNvSpPr/>
            <p:nvPr/>
          </p:nvSpPr>
          <p:spPr>
            <a:xfrm>
              <a:off x="2683751" y="385508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10A0695-313D-43BB-BA04-51D755EEF6BB}"/>
                </a:ext>
              </a:extLst>
            </p:cNvPr>
            <p:cNvSpPr/>
            <p:nvPr/>
          </p:nvSpPr>
          <p:spPr>
            <a:xfrm>
              <a:off x="3159931" y="385589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59C4B925-3777-4729-8664-4A11DBB6AA0E}"/>
                </a:ext>
              </a:extLst>
            </p:cNvPr>
            <p:cNvSpPr/>
            <p:nvPr/>
          </p:nvSpPr>
          <p:spPr>
            <a:xfrm>
              <a:off x="3362407" y="701696"/>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D27F9E1A-CEE6-44B2-B63D-5C9470C276EE}"/>
                </a:ext>
              </a:extLst>
            </p:cNvPr>
            <p:cNvSpPr/>
            <p:nvPr/>
          </p:nvSpPr>
          <p:spPr>
            <a:xfrm>
              <a:off x="3838587" y="702509"/>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57BE362-C9C0-4ACB-8477-4629222BE599}"/>
                </a:ext>
              </a:extLst>
            </p:cNvPr>
            <p:cNvSpPr/>
            <p:nvPr/>
          </p:nvSpPr>
          <p:spPr>
            <a:xfrm>
              <a:off x="3591021" y="1150881"/>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D0B5474C-E682-4568-B69F-4513BD3D8274}"/>
                </a:ext>
              </a:extLst>
            </p:cNvPr>
            <p:cNvSpPr/>
            <p:nvPr/>
          </p:nvSpPr>
          <p:spPr>
            <a:xfrm>
              <a:off x="4067201" y="1151694"/>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6482260D-F50D-4224-8214-208F812DCCE1}"/>
                </a:ext>
              </a:extLst>
            </p:cNvPr>
            <p:cNvSpPr/>
            <p:nvPr/>
          </p:nvSpPr>
          <p:spPr>
            <a:xfrm>
              <a:off x="4274431" y="70171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2FEBC46-B9CA-44AB-975E-A90D5389B9D3}"/>
                </a:ext>
              </a:extLst>
            </p:cNvPr>
            <p:cNvSpPr/>
            <p:nvPr/>
          </p:nvSpPr>
          <p:spPr>
            <a:xfrm>
              <a:off x="4750611" y="70252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FD9C0913-B801-4BA0-B01C-124F37F2DAC2}"/>
                </a:ext>
              </a:extLst>
            </p:cNvPr>
            <p:cNvSpPr/>
            <p:nvPr/>
          </p:nvSpPr>
          <p:spPr>
            <a:xfrm>
              <a:off x="4503045" y="115089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1F3BC0AD-D63F-4C7A-ABF5-F3E5F8BD684F}"/>
                </a:ext>
              </a:extLst>
            </p:cNvPr>
            <p:cNvSpPr/>
            <p:nvPr/>
          </p:nvSpPr>
          <p:spPr>
            <a:xfrm>
              <a:off x="4979225" y="115171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C663F862-4D5F-4C6D-80B4-3C3006FC92B2}"/>
                </a:ext>
              </a:extLst>
            </p:cNvPr>
            <p:cNvSpPr/>
            <p:nvPr/>
          </p:nvSpPr>
          <p:spPr>
            <a:xfrm>
              <a:off x="3362409" y="160418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4F78594B-0A1D-42CC-ACF0-86C9043A6E55}"/>
                </a:ext>
              </a:extLst>
            </p:cNvPr>
            <p:cNvSpPr/>
            <p:nvPr/>
          </p:nvSpPr>
          <p:spPr>
            <a:xfrm>
              <a:off x="3838589" y="160500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DCA7BA6B-24C0-4EE6-863D-B27F337DAE20}"/>
                </a:ext>
              </a:extLst>
            </p:cNvPr>
            <p:cNvSpPr/>
            <p:nvPr/>
          </p:nvSpPr>
          <p:spPr>
            <a:xfrm>
              <a:off x="3595775" y="205337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73512D30-6120-41C9-ABC6-DEF7A5215EF7}"/>
                </a:ext>
              </a:extLst>
            </p:cNvPr>
            <p:cNvSpPr/>
            <p:nvPr/>
          </p:nvSpPr>
          <p:spPr>
            <a:xfrm>
              <a:off x="4071955" y="205418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BBC23A39-5E17-4705-ADA9-2C06187CE773}"/>
                </a:ext>
              </a:extLst>
            </p:cNvPr>
            <p:cNvSpPr/>
            <p:nvPr/>
          </p:nvSpPr>
          <p:spPr>
            <a:xfrm>
              <a:off x="4274433" y="160420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E0AE5E78-E320-4A4A-8D23-967B7A0D213E}"/>
                </a:ext>
              </a:extLst>
            </p:cNvPr>
            <p:cNvSpPr/>
            <p:nvPr/>
          </p:nvSpPr>
          <p:spPr>
            <a:xfrm>
              <a:off x="4750613" y="160501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2A452377-AF96-44EC-941D-FB4422FB2B02}"/>
                </a:ext>
              </a:extLst>
            </p:cNvPr>
            <p:cNvSpPr/>
            <p:nvPr/>
          </p:nvSpPr>
          <p:spPr>
            <a:xfrm>
              <a:off x="4507799" y="205339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E979D1E1-2F7A-40C9-8F9A-C253C5325F88}"/>
                </a:ext>
              </a:extLst>
            </p:cNvPr>
            <p:cNvSpPr/>
            <p:nvPr/>
          </p:nvSpPr>
          <p:spPr>
            <a:xfrm>
              <a:off x="4983979" y="205420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274933F3-9556-466B-89B4-31A24671D8AA}"/>
                </a:ext>
              </a:extLst>
            </p:cNvPr>
            <p:cNvSpPr/>
            <p:nvPr/>
          </p:nvSpPr>
          <p:spPr>
            <a:xfrm>
              <a:off x="3362407" y="2502559"/>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858446C5-B932-423F-90B9-59879A85C968}"/>
                </a:ext>
              </a:extLst>
            </p:cNvPr>
            <p:cNvSpPr/>
            <p:nvPr/>
          </p:nvSpPr>
          <p:spPr>
            <a:xfrm>
              <a:off x="3838587" y="2503372"/>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9E371F18-1B8E-4F8B-9FC3-143F03396566}"/>
                </a:ext>
              </a:extLst>
            </p:cNvPr>
            <p:cNvSpPr/>
            <p:nvPr/>
          </p:nvSpPr>
          <p:spPr>
            <a:xfrm>
              <a:off x="3591021" y="2951744"/>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4584A3D1-3FC7-4F68-B69D-72CBC69F4EDE}"/>
                </a:ext>
              </a:extLst>
            </p:cNvPr>
            <p:cNvSpPr/>
            <p:nvPr/>
          </p:nvSpPr>
          <p:spPr>
            <a:xfrm>
              <a:off x="4067201" y="2952557"/>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D8D9EED0-B2DB-4B58-A4F9-B2C0C7865C6C}"/>
                </a:ext>
              </a:extLst>
            </p:cNvPr>
            <p:cNvSpPr/>
            <p:nvPr/>
          </p:nvSpPr>
          <p:spPr>
            <a:xfrm>
              <a:off x="4274431" y="2502575"/>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A68ED7A9-7FE5-48F8-92F2-3A50A8798DA0}"/>
                </a:ext>
              </a:extLst>
            </p:cNvPr>
            <p:cNvSpPr/>
            <p:nvPr/>
          </p:nvSpPr>
          <p:spPr>
            <a:xfrm>
              <a:off x="4750611" y="2503388"/>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412D103D-15B2-4E5F-846C-7DC3B36B58D1}"/>
                </a:ext>
              </a:extLst>
            </p:cNvPr>
            <p:cNvSpPr/>
            <p:nvPr/>
          </p:nvSpPr>
          <p:spPr>
            <a:xfrm>
              <a:off x="4503045" y="2951760"/>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4698C2AB-C5F5-4EBD-ACF7-47108E5AE6BE}"/>
                </a:ext>
              </a:extLst>
            </p:cNvPr>
            <p:cNvSpPr/>
            <p:nvPr/>
          </p:nvSpPr>
          <p:spPr>
            <a:xfrm>
              <a:off x="4979225" y="2952573"/>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D74A287B-0197-4BB8-8558-38FFE72B3EBC}"/>
                </a:ext>
              </a:extLst>
            </p:cNvPr>
            <p:cNvSpPr/>
            <p:nvPr/>
          </p:nvSpPr>
          <p:spPr>
            <a:xfrm>
              <a:off x="3362409" y="3405052"/>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B28D494A-1A76-4586-BB79-D2743248076A}"/>
                </a:ext>
              </a:extLst>
            </p:cNvPr>
            <p:cNvSpPr/>
            <p:nvPr/>
          </p:nvSpPr>
          <p:spPr>
            <a:xfrm>
              <a:off x="3838589" y="3405865"/>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8069F680-5CD8-4D47-80E0-9AF47B69734D}"/>
                </a:ext>
              </a:extLst>
            </p:cNvPr>
            <p:cNvSpPr/>
            <p:nvPr/>
          </p:nvSpPr>
          <p:spPr>
            <a:xfrm>
              <a:off x="3595775" y="3854237"/>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A18A8A72-959D-45F2-B1ED-265B251F2BD7}"/>
                </a:ext>
              </a:extLst>
            </p:cNvPr>
            <p:cNvSpPr/>
            <p:nvPr/>
          </p:nvSpPr>
          <p:spPr>
            <a:xfrm>
              <a:off x="4071955" y="3855050"/>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2100B6EF-0D98-4AEB-B8DE-101F737F4393}"/>
                </a:ext>
              </a:extLst>
            </p:cNvPr>
            <p:cNvSpPr/>
            <p:nvPr/>
          </p:nvSpPr>
          <p:spPr>
            <a:xfrm>
              <a:off x="4274433" y="3405068"/>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335941A0-B311-4042-8ECB-72978354E00E}"/>
                </a:ext>
              </a:extLst>
            </p:cNvPr>
            <p:cNvSpPr/>
            <p:nvPr/>
          </p:nvSpPr>
          <p:spPr>
            <a:xfrm>
              <a:off x="4750613" y="3405881"/>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14B8C21F-F4C1-413C-81F7-0E1CD7693DBA}"/>
                </a:ext>
              </a:extLst>
            </p:cNvPr>
            <p:cNvSpPr/>
            <p:nvPr/>
          </p:nvSpPr>
          <p:spPr>
            <a:xfrm>
              <a:off x="4507799" y="3854253"/>
              <a:ext cx="476180" cy="44999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FAC5BDED-684C-4F3D-BA67-D9F4FC096E2B}"/>
                </a:ext>
              </a:extLst>
            </p:cNvPr>
            <p:cNvSpPr/>
            <p:nvPr/>
          </p:nvSpPr>
          <p:spPr>
            <a:xfrm>
              <a:off x="4983979" y="3855066"/>
              <a:ext cx="439241" cy="44918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9" name="TextBox 78">
            <a:extLst>
              <a:ext uri="{FF2B5EF4-FFF2-40B4-BE49-F238E27FC236}">
                <a16:creationId xmlns:a16="http://schemas.microsoft.com/office/drawing/2014/main" id="{0D86A2DB-6D2C-4791-953C-97CED2C36FE6}"/>
              </a:ext>
            </a:extLst>
          </p:cNvPr>
          <p:cNvSpPr txBox="1"/>
          <p:nvPr/>
        </p:nvSpPr>
        <p:spPr>
          <a:xfrm>
            <a:off x="4629160" y="339604"/>
            <a:ext cx="2933688" cy="369332"/>
          </a:xfrm>
          <a:prstGeom prst="rect">
            <a:avLst/>
          </a:prstGeom>
          <a:noFill/>
        </p:spPr>
        <p:txBody>
          <a:bodyPr wrap="none" rtlCol="0">
            <a:spAutoFit/>
          </a:bodyPr>
          <a:lstStyle/>
          <a:p>
            <a:pPr algn="ctr"/>
            <a:r>
              <a:rPr lang="en-US" dirty="0"/>
              <a:t>An 8x8 2-D CVM Grid Overlay</a:t>
            </a:r>
            <a:endParaRPr lang="en-US" i="1" dirty="0"/>
          </a:p>
        </p:txBody>
      </p:sp>
    </p:spTree>
    <p:extLst>
      <p:ext uri="{BB962C8B-B14F-4D97-AF65-F5344CB8AC3E}">
        <p14:creationId xmlns:p14="http://schemas.microsoft.com/office/powerpoint/2010/main" val="37635006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284B13-59B6-4CB4-BD81-AD5D4F632254}"/>
              </a:ext>
            </a:extLst>
          </p:cNvPr>
          <p:cNvSpPr txBox="1"/>
          <p:nvPr/>
        </p:nvSpPr>
        <p:spPr>
          <a:xfrm>
            <a:off x="2640458" y="155251"/>
            <a:ext cx="6628631" cy="1396151"/>
          </a:xfrm>
          <a:prstGeom prst="rect">
            <a:avLst/>
          </a:prstGeom>
          <a:noFill/>
        </p:spPr>
        <p:txBody>
          <a:bodyPr wrap="square" rtlCol="0">
            <a:spAutoFit/>
          </a:bodyPr>
          <a:lstStyle/>
          <a:p>
            <a:pPr algn="ctr"/>
            <a:r>
              <a:rPr lang="en-US" sz="2824" dirty="0"/>
              <a:t>Natural Topography #3: </a:t>
            </a:r>
          </a:p>
          <a:p>
            <a:pPr algn="ctr"/>
            <a:r>
              <a:rPr lang="en-US" sz="2824" dirty="0"/>
              <a:t>Initial Interpretations of Configuration Variable Values and Corresponding </a:t>
            </a:r>
            <a:r>
              <a:rPr lang="en-US" sz="2824" i="1" dirty="0"/>
              <a:t>h-values</a:t>
            </a:r>
          </a:p>
        </p:txBody>
      </p:sp>
      <p:sp>
        <p:nvSpPr>
          <p:cNvPr id="3" name="TextBox 2">
            <a:extLst>
              <a:ext uri="{FF2B5EF4-FFF2-40B4-BE49-F238E27FC236}">
                <a16:creationId xmlns:a16="http://schemas.microsoft.com/office/drawing/2014/main" id="{403BEC15-8788-48BE-BD36-1F90148B0BA6}"/>
              </a:ext>
            </a:extLst>
          </p:cNvPr>
          <p:cNvSpPr txBox="1"/>
          <p:nvPr/>
        </p:nvSpPr>
        <p:spPr>
          <a:xfrm>
            <a:off x="2061882" y="1671599"/>
            <a:ext cx="8068235" cy="4490845"/>
          </a:xfrm>
          <a:prstGeom prst="rect">
            <a:avLst/>
          </a:prstGeom>
          <a:noFill/>
        </p:spPr>
        <p:txBody>
          <a:bodyPr wrap="square" rtlCol="0">
            <a:spAutoFit/>
          </a:bodyPr>
          <a:lstStyle/>
          <a:p>
            <a:r>
              <a:rPr lang="en-US" sz="1588" b="1" i="1" dirty="0"/>
              <a:t>Configuration variable z</a:t>
            </a:r>
            <a:r>
              <a:rPr lang="en-US" sz="1588" b="1" i="1" baseline="-25000" dirty="0"/>
              <a:t>1</a:t>
            </a:r>
            <a:r>
              <a:rPr lang="en-US" sz="1588" b="1" dirty="0"/>
              <a:t>: A-A-A triplets (black-black-black): </a:t>
            </a:r>
            <a:r>
              <a:rPr lang="en-US" sz="1588" dirty="0"/>
              <a:t>This triplet value is relatively small, indicating that there are not many contiguous black-black-black areas; this is to be expected since this topography is the one that is most dispersed. This particular configuration variable value corresponds to a lower h-value than we are observing as correspondence for the other two configuration variables. We see very little in the way of solid black masses in the topography. This </a:t>
            </a:r>
            <a:r>
              <a:rPr lang="en-US" sz="1588" i="1" dirty="0"/>
              <a:t>z</a:t>
            </a:r>
            <a:r>
              <a:rPr lang="en-US" sz="1588" i="1" baseline="-25000" dirty="0"/>
              <a:t>1</a:t>
            </a:r>
            <a:r>
              <a:rPr lang="en-US" sz="1588" dirty="0"/>
              <a:t> value is very close to what we would expect if there were no between-unit interactions. </a:t>
            </a:r>
          </a:p>
          <a:p>
            <a:endParaRPr lang="en-US" sz="1588" dirty="0"/>
          </a:p>
          <a:p>
            <a:r>
              <a:rPr lang="en-US" sz="1588" b="1" i="1" dirty="0"/>
              <a:t>Configuration variable z</a:t>
            </a:r>
            <a:r>
              <a:rPr lang="en-US" sz="1588" b="1" i="1" baseline="-25000" dirty="0"/>
              <a:t>3</a:t>
            </a:r>
            <a:r>
              <a:rPr lang="en-US" sz="1588" b="1" dirty="0"/>
              <a:t>: A-B-A triplets (black-white-black): </a:t>
            </a:r>
            <a:r>
              <a:rPr lang="en-US" sz="1588" dirty="0"/>
              <a:t>This value is approximately in line with the </a:t>
            </a:r>
            <a:r>
              <a:rPr lang="en-US" sz="1588" i="1" dirty="0"/>
              <a:t>h-value</a:t>
            </a:r>
            <a:r>
              <a:rPr lang="en-US" sz="1588" dirty="0"/>
              <a:t> associated with the </a:t>
            </a:r>
            <a:r>
              <a:rPr lang="en-US" sz="1588" i="1" dirty="0"/>
              <a:t>y</a:t>
            </a:r>
            <a:r>
              <a:rPr lang="en-US" sz="1588" i="1" baseline="-25000" dirty="0"/>
              <a:t>2</a:t>
            </a:r>
            <a:r>
              <a:rPr lang="en-US" sz="1588" dirty="0"/>
              <a:t> (A-B and B-A pairs) value. This value is also relatively low overall; </a:t>
            </a:r>
            <a:r>
              <a:rPr lang="en-US" sz="1588" i="1" dirty="0"/>
              <a:t>z</a:t>
            </a:r>
            <a:r>
              <a:rPr lang="en-US" sz="1588" i="1" baseline="-25000" dirty="0"/>
              <a:t>3</a:t>
            </a:r>
            <a:r>
              <a:rPr lang="en-US" sz="1588" dirty="0"/>
              <a:t> values are generally created by “rivers” of white (B) nodes in a mass of black, or by “peninsulas” or “connecting diagonals” of black in a sea of white. This means that we do not have a preponderance of thin, narrow rivers or peninsulas. </a:t>
            </a:r>
          </a:p>
          <a:p>
            <a:endParaRPr lang="en-US" sz="1588" dirty="0"/>
          </a:p>
          <a:p>
            <a:r>
              <a:rPr lang="en-US" sz="1588" b="1" i="1" dirty="0"/>
              <a:t>Configuration variable y</a:t>
            </a:r>
            <a:r>
              <a:rPr lang="en-US" sz="1588" b="1" i="1" baseline="-25000" dirty="0"/>
              <a:t>2</a:t>
            </a:r>
            <a:r>
              <a:rPr lang="en-US" sz="1588" b="1" dirty="0"/>
              <a:t>: A-B and B-A pairs (black-white and white-black): </a:t>
            </a:r>
            <a:r>
              <a:rPr lang="en-US" sz="1588" dirty="0"/>
              <a:t>The </a:t>
            </a:r>
            <a:r>
              <a:rPr lang="en-US" sz="1588" i="1" dirty="0"/>
              <a:t>y</a:t>
            </a:r>
            <a:r>
              <a:rPr lang="en-US" sz="1588" i="1" baseline="-25000" dirty="0"/>
              <a:t>2</a:t>
            </a:r>
            <a:r>
              <a:rPr lang="en-US" sz="1588" dirty="0"/>
              <a:t> value indicates unlike pairs, which means a boundary. This value is – relatively – low. It indicates some between-unit interactions, but not strong enough to create large masses as we saw in Nat. Top. #1.</a:t>
            </a:r>
          </a:p>
        </p:txBody>
      </p:sp>
    </p:spTree>
    <p:extLst>
      <p:ext uri="{BB962C8B-B14F-4D97-AF65-F5344CB8AC3E}">
        <p14:creationId xmlns:p14="http://schemas.microsoft.com/office/powerpoint/2010/main" val="19139176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284B13-59B6-4CB4-BD81-AD5D4F632254}"/>
              </a:ext>
            </a:extLst>
          </p:cNvPr>
          <p:cNvSpPr txBox="1"/>
          <p:nvPr/>
        </p:nvSpPr>
        <p:spPr>
          <a:xfrm>
            <a:off x="2640458" y="155251"/>
            <a:ext cx="6628631" cy="961545"/>
          </a:xfrm>
          <a:prstGeom prst="rect">
            <a:avLst/>
          </a:prstGeom>
          <a:noFill/>
        </p:spPr>
        <p:txBody>
          <a:bodyPr wrap="square" rtlCol="0">
            <a:spAutoFit/>
          </a:bodyPr>
          <a:lstStyle/>
          <a:p>
            <a:pPr algn="ctr"/>
            <a:r>
              <a:rPr lang="en-US" sz="2824" dirty="0"/>
              <a:t>Configuration Variable Values and Corresponding </a:t>
            </a:r>
            <a:r>
              <a:rPr lang="en-US" sz="2824" i="1" dirty="0"/>
              <a:t>h-values</a:t>
            </a:r>
          </a:p>
        </p:txBody>
      </p:sp>
      <p:graphicFrame>
        <p:nvGraphicFramePr>
          <p:cNvPr id="4" name="Table 4">
            <a:extLst>
              <a:ext uri="{FF2B5EF4-FFF2-40B4-BE49-F238E27FC236}">
                <a16:creationId xmlns:a16="http://schemas.microsoft.com/office/drawing/2014/main" id="{1A0149F1-1587-4D4C-B9B9-40286538B483}"/>
              </a:ext>
            </a:extLst>
          </p:cNvPr>
          <p:cNvGraphicFramePr>
            <a:graphicFrameLocks noGrp="1"/>
          </p:cNvGraphicFramePr>
          <p:nvPr>
            <p:extLst>
              <p:ext uri="{D42A27DB-BD31-4B8C-83A1-F6EECF244321}">
                <p14:modId xmlns:p14="http://schemas.microsoft.com/office/powerpoint/2010/main" val="502987984"/>
              </p:ext>
            </p:extLst>
          </p:nvPr>
        </p:nvGraphicFramePr>
        <p:xfrm>
          <a:off x="3048000" y="2552700"/>
          <a:ext cx="6096000" cy="175260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4107360373"/>
                    </a:ext>
                  </a:extLst>
                </a:gridCol>
                <a:gridCol w="1016000">
                  <a:extLst>
                    <a:ext uri="{9D8B030D-6E8A-4147-A177-3AD203B41FA5}">
                      <a16:colId xmlns:a16="http://schemas.microsoft.com/office/drawing/2014/main" val="1787234361"/>
                    </a:ext>
                  </a:extLst>
                </a:gridCol>
                <a:gridCol w="1016000">
                  <a:extLst>
                    <a:ext uri="{9D8B030D-6E8A-4147-A177-3AD203B41FA5}">
                      <a16:colId xmlns:a16="http://schemas.microsoft.com/office/drawing/2014/main" val="3558375445"/>
                    </a:ext>
                  </a:extLst>
                </a:gridCol>
                <a:gridCol w="1016000">
                  <a:extLst>
                    <a:ext uri="{9D8B030D-6E8A-4147-A177-3AD203B41FA5}">
                      <a16:colId xmlns:a16="http://schemas.microsoft.com/office/drawing/2014/main" val="359164975"/>
                    </a:ext>
                  </a:extLst>
                </a:gridCol>
                <a:gridCol w="1016000">
                  <a:extLst>
                    <a:ext uri="{9D8B030D-6E8A-4147-A177-3AD203B41FA5}">
                      <a16:colId xmlns:a16="http://schemas.microsoft.com/office/drawing/2014/main" val="1689685636"/>
                    </a:ext>
                  </a:extLst>
                </a:gridCol>
                <a:gridCol w="1016000">
                  <a:extLst>
                    <a:ext uri="{9D8B030D-6E8A-4147-A177-3AD203B41FA5}">
                      <a16:colId xmlns:a16="http://schemas.microsoft.com/office/drawing/2014/main" val="1324412947"/>
                    </a:ext>
                  </a:extLst>
                </a:gridCol>
              </a:tblGrid>
              <a:tr h="370840">
                <a:tc>
                  <a:txBody>
                    <a:bodyPr/>
                    <a:lstStyle/>
                    <a:p>
                      <a:pPr algn="ctr"/>
                      <a:r>
                        <a:rPr lang="en-US" dirty="0"/>
                        <a:t>Pattern</a:t>
                      </a:r>
                    </a:p>
                  </a:txBody>
                  <a:tcPr/>
                </a:tc>
                <a:tc>
                  <a:txBody>
                    <a:bodyPr/>
                    <a:lstStyle/>
                    <a:p>
                      <a:pPr algn="ctr"/>
                      <a:r>
                        <a:rPr lang="en-US" i="1" dirty="0"/>
                        <a:t>z</a:t>
                      </a:r>
                      <a:r>
                        <a:rPr lang="en-US" i="1" baseline="-25000" dirty="0"/>
                        <a:t>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i="1" dirty="0"/>
                        <a:t>z</a:t>
                      </a:r>
                      <a:r>
                        <a:rPr lang="en-US" i="1" baseline="-25000" dirty="0"/>
                        <a:t>3</a:t>
                      </a:r>
                    </a:p>
                    <a:p>
                      <a:pPr algn="ct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i="1" dirty="0"/>
                        <a:t>y</a:t>
                      </a:r>
                      <a:r>
                        <a:rPr lang="en-US" i="1" baseline="-25000" dirty="0"/>
                        <a:t>2</a:t>
                      </a:r>
                    </a:p>
                    <a:p>
                      <a:pPr algn="ctr"/>
                      <a:endParaRPr lang="en-US" dirty="0"/>
                    </a:p>
                  </a:txBody>
                  <a:tcPr/>
                </a:tc>
                <a:tc>
                  <a:txBody>
                    <a:bodyPr/>
                    <a:lstStyle/>
                    <a:p>
                      <a:pPr algn="ctr"/>
                      <a:r>
                        <a:rPr lang="en-US" i="1" dirty="0"/>
                        <a:t>h-value</a:t>
                      </a:r>
                      <a:r>
                        <a:rPr lang="en-US" dirty="0"/>
                        <a:t> (low)</a:t>
                      </a:r>
                    </a:p>
                  </a:txBody>
                  <a:tcPr/>
                </a:tc>
                <a:tc>
                  <a:txBody>
                    <a:bodyPr/>
                    <a:lstStyle/>
                    <a:p>
                      <a:pPr algn="ctr"/>
                      <a:r>
                        <a:rPr lang="en-US" i="1" dirty="0"/>
                        <a:t>h-value</a:t>
                      </a:r>
                      <a:r>
                        <a:rPr lang="en-US" dirty="0"/>
                        <a:t> (high)</a:t>
                      </a:r>
                    </a:p>
                  </a:txBody>
                  <a:tcPr/>
                </a:tc>
                <a:extLst>
                  <a:ext uri="{0D108BD9-81ED-4DB2-BD59-A6C34878D82A}">
                    <a16:rowId xmlns:a16="http://schemas.microsoft.com/office/drawing/2014/main" val="4067877693"/>
                  </a:ext>
                </a:extLst>
              </a:tr>
              <a:tr h="370840">
                <a:tc>
                  <a:txBody>
                    <a:bodyPr/>
                    <a:lstStyle/>
                    <a:p>
                      <a:pPr algn="ctr"/>
                      <a:r>
                        <a:rPr lang="en-US" dirty="0"/>
                        <a:t>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0.3145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0.0645</a:t>
                      </a:r>
                    </a:p>
                  </a:txBody>
                  <a:tcPr/>
                </a:tc>
                <a:tc>
                  <a:txBody>
                    <a:bodyPr/>
                    <a:lstStyle/>
                    <a:p>
                      <a:pPr algn="ctr"/>
                      <a:r>
                        <a:rPr lang="en-US" dirty="0"/>
                        <a:t>0.125</a:t>
                      </a:r>
                    </a:p>
                  </a:txBody>
                  <a:tcPr/>
                </a:tc>
                <a:tc>
                  <a:txBody>
                    <a:bodyPr/>
                    <a:lstStyle/>
                    <a:p>
                      <a:pPr algn="ctr"/>
                      <a:r>
                        <a:rPr lang="en-US" dirty="0"/>
                        <a:t>1.45</a:t>
                      </a:r>
                    </a:p>
                  </a:txBody>
                  <a:tcPr/>
                </a:tc>
                <a:tc>
                  <a:txBody>
                    <a:bodyPr/>
                    <a:lstStyle/>
                    <a:p>
                      <a:pPr algn="ctr"/>
                      <a:r>
                        <a:rPr lang="en-US" dirty="0"/>
                        <a:t>1.55</a:t>
                      </a:r>
                    </a:p>
                  </a:txBody>
                  <a:tcPr/>
                </a:tc>
                <a:extLst>
                  <a:ext uri="{0D108BD9-81ED-4DB2-BD59-A6C34878D82A}">
                    <a16:rowId xmlns:a16="http://schemas.microsoft.com/office/drawing/2014/main" val="1377025662"/>
                  </a:ext>
                </a:extLst>
              </a:tr>
              <a:tr h="370840">
                <a:tc>
                  <a:txBody>
                    <a:bodyPr/>
                    <a:lstStyle/>
                    <a:p>
                      <a:pPr algn="ctr"/>
                      <a:r>
                        <a:rPr lang="en-US" dirty="0"/>
                        <a:t>2</a:t>
                      </a:r>
                    </a:p>
                  </a:txBody>
                  <a:tcPr/>
                </a:tc>
                <a:tc>
                  <a:txBody>
                    <a:bodyPr/>
                    <a:lstStyle/>
                    <a:p>
                      <a:pPr algn="ctr"/>
                      <a:r>
                        <a:rPr lang="en-US" dirty="0"/>
                        <a:t>-</a:t>
                      </a:r>
                    </a:p>
                  </a:txBody>
                  <a:tcPr/>
                </a:tc>
                <a:tc>
                  <a:txBody>
                    <a:bodyPr/>
                    <a:lstStyle/>
                    <a:p>
                      <a:pPr algn="ctr"/>
                      <a:r>
                        <a:rPr lang="en-US" dirty="0"/>
                        <a:t>-</a:t>
                      </a:r>
                    </a:p>
                  </a:txBody>
                  <a:tcPr/>
                </a:tc>
                <a:tc>
                  <a:txBody>
                    <a:bodyPr/>
                    <a:lstStyle/>
                    <a:p>
                      <a:pPr algn="ctr"/>
                      <a:r>
                        <a:rPr lang="en-US" dirty="0"/>
                        <a:t>-</a:t>
                      </a:r>
                    </a:p>
                  </a:txBody>
                  <a:tcPr/>
                </a:tc>
                <a:tc>
                  <a:txBody>
                    <a:bodyPr/>
                    <a:lstStyle/>
                    <a:p>
                      <a:pPr algn="ctr"/>
                      <a:r>
                        <a:rPr lang="en-US" dirty="0"/>
                        <a:t>-</a:t>
                      </a:r>
                    </a:p>
                  </a:txBody>
                  <a:tcPr/>
                </a:tc>
                <a:tc>
                  <a:txBody>
                    <a:bodyPr/>
                    <a:lstStyle/>
                    <a:p>
                      <a:pPr algn="ctr"/>
                      <a:r>
                        <a:rPr lang="en-US" dirty="0"/>
                        <a:t>-</a:t>
                      </a:r>
                    </a:p>
                  </a:txBody>
                  <a:tcPr/>
                </a:tc>
                <a:extLst>
                  <a:ext uri="{0D108BD9-81ED-4DB2-BD59-A6C34878D82A}">
                    <a16:rowId xmlns:a16="http://schemas.microsoft.com/office/drawing/2014/main" val="912502740"/>
                  </a:ext>
                </a:extLst>
              </a:tr>
              <a:tr h="370840">
                <a:tc>
                  <a:txBody>
                    <a:bodyPr/>
                    <a:lstStyle/>
                    <a:p>
                      <a:pPr algn="ctr"/>
                      <a:r>
                        <a:rPr lang="en-US" dirty="0"/>
                        <a:t>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0.1621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0.1152</a:t>
                      </a:r>
                    </a:p>
                  </a:txBody>
                  <a:tcPr/>
                </a:tc>
                <a:tc>
                  <a:txBody>
                    <a:bodyPr/>
                    <a:lstStyle/>
                    <a:p>
                      <a:pPr algn="ctr"/>
                      <a:r>
                        <a:rPr lang="en-US" dirty="0"/>
                        <a:t>0.223</a:t>
                      </a:r>
                    </a:p>
                  </a:txBody>
                  <a:tcPr/>
                </a:tc>
                <a:tc>
                  <a:txBody>
                    <a:bodyPr/>
                    <a:lstStyle/>
                    <a:p>
                      <a:pPr algn="ctr"/>
                      <a:r>
                        <a:rPr lang="en-US" dirty="0"/>
                        <a:t>1.05</a:t>
                      </a:r>
                    </a:p>
                  </a:txBody>
                  <a:tcPr/>
                </a:tc>
                <a:tc>
                  <a:txBody>
                    <a:bodyPr/>
                    <a:lstStyle/>
                    <a:p>
                      <a:pPr algn="ctr"/>
                      <a:r>
                        <a:rPr lang="en-US" dirty="0"/>
                        <a:t>1.15</a:t>
                      </a:r>
                    </a:p>
                  </a:txBody>
                  <a:tcPr/>
                </a:tc>
                <a:extLst>
                  <a:ext uri="{0D108BD9-81ED-4DB2-BD59-A6C34878D82A}">
                    <a16:rowId xmlns:a16="http://schemas.microsoft.com/office/drawing/2014/main" val="2653845629"/>
                  </a:ext>
                </a:extLst>
              </a:tr>
            </a:tbl>
          </a:graphicData>
        </a:graphic>
      </p:graphicFrame>
    </p:spTree>
    <p:extLst>
      <p:ext uri="{BB962C8B-B14F-4D97-AF65-F5344CB8AC3E}">
        <p14:creationId xmlns:p14="http://schemas.microsoft.com/office/powerpoint/2010/main" val="981102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284B13-59B6-4CB4-BD81-AD5D4F632254}"/>
              </a:ext>
            </a:extLst>
          </p:cNvPr>
          <p:cNvSpPr txBox="1"/>
          <p:nvPr/>
        </p:nvSpPr>
        <p:spPr>
          <a:xfrm>
            <a:off x="2828642" y="201706"/>
            <a:ext cx="6534717" cy="961545"/>
          </a:xfrm>
          <a:prstGeom prst="rect">
            <a:avLst/>
          </a:prstGeom>
          <a:noFill/>
        </p:spPr>
        <p:txBody>
          <a:bodyPr wrap="square" rtlCol="0">
            <a:spAutoFit/>
          </a:bodyPr>
          <a:lstStyle/>
          <a:p>
            <a:pPr algn="ctr"/>
            <a:r>
              <a:rPr lang="en-US" sz="2824" dirty="0"/>
              <a:t>Data Preparation to Create the Representation </a:t>
            </a:r>
            <a:r>
              <a:rPr lang="en-US" sz="2824" i="1" dirty="0"/>
              <a:t>r</a:t>
            </a:r>
            <a:r>
              <a:rPr lang="en-US" sz="2824" dirty="0"/>
              <a:t> from the Initial System </a:t>
            </a:r>
            <a:r>
              <a:rPr lang="en-US" sz="2824" i="1" dirty="0"/>
              <a:t>Psi</a:t>
            </a:r>
          </a:p>
        </p:txBody>
      </p:sp>
      <p:sp>
        <p:nvSpPr>
          <p:cNvPr id="3" name="TextBox 2">
            <a:extLst>
              <a:ext uri="{FF2B5EF4-FFF2-40B4-BE49-F238E27FC236}">
                <a16:creationId xmlns:a16="http://schemas.microsoft.com/office/drawing/2014/main" id="{403BEC15-8788-48BE-BD36-1F90148B0BA6}"/>
              </a:ext>
            </a:extLst>
          </p:cNvPr>
          <p:cNvSpPr txBox="1"/>
          <p:nvPr/>
        </p:nvSpPr>
        <p:spPr>
          <a:xfrm>
            <a:off x="2196353" y="1432295"/>
            <a:ext cx="8068235" cy="2291589"/>
          </a:xfrm>
          <a:prstGeom prst="rect">
            <a:avLst/>
          </a:prstGeom>
          <a:noFill/>
        </p:spPr>
        <p:txBody>
          <a:bodyPr wrap="square" rtlCol="0">
            <a:spAutoFit/>
          </a:bodyPr>
          <a:lstStyle/>
          <a:p>
            <a:r>
              <a:rPr lang="en-US" sz="1588" b="1" dirty="0"/>
              <a:t>Step 1. Image Selection</a:t>
            </a:r>
          </a:p>
          <a:p>
            <a:endParaRPr lang="en-US" sz="1588" b="1" dirty="0"/>
          </a:p>
          <a:p>
            <a:r>
              <a:rPr lang="en-US" sz="1588" dirty="0"/>
              <a:t>Three images were selected from an initial set of seven image of natural rock topographies (lava rock and coral sand). These were chosen because:</a:t>
            </a:r>
          </a:p>
          <a:p>
            <a:pPr marL="302575" indent="-302575">
              <a:buFont typeface="Arial" panose="020B0604020202020204" pitchFamily="34" charset="0"/>
              <a:buChar char="•"/>
            </a:pPr>
            <a:r>
              <a:rPr lang="en-US" sz="1588" dirty="0"/>
              <a:t>They exhibited different topographic types, from highly-connected (large masses of lava rock) to relatively granular, so that there was likely a range of </a:t>
            </a:r>
            <a:r>
              <a:rPr lang="en-US" sz="1588" i="1" dirty="0"/>
              <a:t>configuration variables</a:t>
            </a:r>
            <a:r>
              <a:rPr lang="en-US" sz="1588" dirty="0"/>
              <a:t> in these three different topographies, and</a:t>
            </a:r>
          </a:p>
          <a:p>
            <a:pPr marL="302575" indent="-302575">
              <a:buFont typeface="Arial" panose="020B0604020202020204" pitchFamily="34" charset="0"/>
              <a:buChar char="•"/>
            </a:pPr>
            <a:r>
              <a:rPr lang="en-US" sz="1588" dirty="0"/>
              <a:t>They provided approximately equal numbers of dark (lava) and light (coral sand) areas. </a:t>
            </a:r>
          </a:p>
          <a:p>
            <a:endParaRPr lang="en-US" sz="1588" dirty="0"/>
          </a:p>
        </p:txBody>
      </p:sp>
    </p:spTree>
    <p:extLst>
      <p:ext uri="{BB962C8B-B14F-4D97-AF65-F5344CB8AC3E}">
        <p14:creationId xmlns:p14="http://schemas.microsoft.com/office/powerpoint/2010/main" val="3913026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284B13-59B6-4CB4-BD81-AD5D4F632254}"/>
              </a:ext>
            </a:extLst>
          </p:cNvPr>
          <p:cNvSpPr txBox="1"/>
          <p:nvPr/>
        </p:nvSpPr>
        <p:spPr>
          <a:xfrm>
            <a:off x="2828642" y="201706"/>
            <a:ext cx="6534717" cy="961545"/>
          </a:xfrm>
          <a:prstGeom prst="rect">
            <a:avLst/>
          </a:prstGeom>
          <a:noFill/>
        </p:spPr>
        <p:txBody>
          <a:bodyPr wrap="square" rtlCol="0">
            <a:spAutoFit/>
          </a:bodyPr>
          <a:lstStyle/>
          <a:p>
            <a:pPr algn="ctr"/>
            <a:r>
              <a:rPr lang="en-US" sz="2824" dirty="0"/>
              <a:t>Data Preparation to Create the Representation </a:t>
            </a:r>
            <a:r>
              <a:rPr lang="en-US" sz="2824" i="1" dirty="0"/>
              <a:t>r</a:t>
            </a:r>
            <a:r>
              <a:rPr lang="en-US" sz="2824" dirty="0"/>
              <a:t> from the Initial System </a:t>
            </a:r>
            <a:r>
              <a:rPr lang="en-US" sz="2824" i="1" dirty="0"/>
              <a:t>Psi</a:t>
            </a:r>
          </a:p>
        </p:txBody>
      </p:sp>
      <p:sp>
        <p:nvSpPr>
          <p:cNvPr id="3" name="TextBox 2">
            <a:extLst>
              <a:ext uri="{FF2B5EF4-FFF2-40B4-BE49-F238E27FC236}">
                <a16:creationId xmlns:a16="http://schemas.microsoft.com/office/drawing/2014/main" id="{403BEC15-8788-48BE-BD36-1F90148B0BA6}"/>
              </a:ext>
            </a:extLst>
          </p:cNvPr>
          <p:cNvSpPr txBox="1"/>
          <p:nvPr/>
        </p:nvSpPr>
        <p:spPr>
          <a:xfrm>
            <a:off x="2196353" y="1432295"/>
            <a:ext cx="8068235" cy="4002121"/>
          </a:xfrm>
          <a:prstGeom prst="rect">
            <a:avLst/>
          </a:prstGeom>
          <a:noFill/>
        </p:spPr>
        <p:txBody>
          <a:bodyPr wrap="square" rtlCol="0">
            <a:spAutoFit/>
          </a:bodyPr>
          <a:lstStyle/>
          <a:p>
            <a:r>
              <a:rPr lang="en-US" sz="1588" b="1" dirty="0"/>
              <a:t>Step 2. Apply Grid Overlay</a:t>
            </a:r>
          </a:p>
          <a:p>
            <a:endParaRPr lang="en-US" sz="1588" b="1" dirty="0"/>
          </a:p>
          <a:p>
            <a:r>
              <a:rPr lang="en-US" sz="1588" dirty="0"/>
              <a:t>The 8x8 grid overlay was applied to a central area in each of the three images. For each node within the 8x8 grid, the black-or-white bistate determination was made via visual inspection. Some nodes, that could be either-or, were established as “grey,” and black or white values were assigned later in order to ensure equiprobable numbers of black and white nodes. </a:t>
            </a:r>
          </a:p>
          <a:p>
            <a:pPr marL="302575" indent="-302575">
              <a:buFont typeface="Arial" panose="020B0604020202020204" pitchFamily="34" charset="0"/>
              <a:buChar char="•"/>
            </a:pPr>
            <a:r>
              <a:rPr lang="en-US" sz="1588" dirty="0"/>
              <a:t>The grid size was kept to 8x8 so that the visual inspection could be accomplished and “grey” nodes assigned as needed. </a:t>
            </a:r>
          </a:p>
          <a:p>
            <a:pPr marL="302575" indent="-302575">
              <a:buFont typeface="Arial" panose="020B0604020202020204" pitchFamily="34" charset="0"/>
              <a:buChar char="•"/>
            </a:pPr>
            <a:r>
              <a:rPr lang="en-US" sz="1588" dirty="0"/>
              <a:t>In some cases, two or more grid overlays (placed congruent to each other) were used to obtain a sufficiently rich and diverse topography, as well as greater likelihood of black/white equiprobability.</a:t>
            </a:r>
          </a:p>
          <a:p>
            <a:r>
              <a:rPr lang="en-US" sz="1588" dirty="0"/>
              <a:t> </a:t>
            </a:r>
          </a:p>
          <a:p>
            <a:endParaRPr lang="en-US" sz="1588" dirty="0"/>
          </a:p>
          <a:p>
            <a:r>
              <a:rPr lang="en-US" sz="1588" dirty="0"/>
              <a:t>Of the initial images selected, the first did not have sufficiently equal numbers of dark and light areas once the grid overlay was applied; the grid had to be moved to a different location in the image. </a:t>
            </a:r>
          </a:p>
        </p:txBody>
      </p:sp>
    </p:spTree>
    <p:extLst>
      <p:ext uri="{BB962C8B-B14F-4D97-AF65-F5344CB8AC3E}">
        <p14:creationId xmlns:p14="http://schemas.microsoft.com/office/powerpoint/2010/main" val="17574623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284B13-59B6-4CB4-BD81-AD5D4F632254}"/>
              </a:ext>
            </a:extLst>
          </p:cNvPr>
          <p:cNvSpPr txBox="1"/>
          <p:nvPr/>
        </p:nvSpPr>
        <p:spPr>
          <a:xfrm>
            <a:off x="2828642" y="201706"/>
            <a:ext cx="6534717" cy="961545"/>
          </a:xfrm>
          <a:prstGeom prst="rect">
            <a:avLst/>
          </a:prstGeom>
          <a:noFill/>
        </p:spPr>
        <p:txBody>
          <a:bodyPr wrap="square" rtlCol="0">
            <a:spAutoFit/>
          </a:bodyPr>
          <a:lstStyle/>
          <a:p>
            <a:pPr algn="ctr"/>
            <a:r>
              <a:rPr lang="en-US" sz="2824" dirty="0"/>
              <a:t>Data Preparation to Create the Representation </a:t>
            </a:r>
            <a:r>
              <a:rPr lang="en-US" sz="2824" i="1" dirty="0"/>
              <a:t>r</a:t>
            </a:r>
            <a:r>
              <a:rPr lang="en-US" sz="2824" dirty="0"/>
              <a:t> from the Initial System </a:t>
            </a:r>
            <a:r>
              <a:rPr lang="en-US" sz="2824" i="1" dirty="0"/>
              <a:t>Psi</a:t>
            </a:r>
          </a:p>
        </p:txBody>
      </p:sp>
      <p:sp>
        <p:nvSpPr>
          <p:cNvPr id="3" name="TextBox 2">
            <a:extLst>
              <a:ext uri="{FF2B5EF4-FFF2-40B4-BE49-F238E27FC236}">
                <a16:creationId xmlns:a16="http://schemas.microsoft.com/office/drawing/2014/main" id="{403BEC15-8788-48BE-BD36-1F90148B0BA6}"/>
              </a:ext>
            </a:extLst>
          </p:cNvPr>
          <p:cNvSpPr txBox="1"/>
          <p:nvPr/>
        </p:nvSpPr>
        <p:spPr>
          <a:xfrm>
            <a:off x="2196353" y="1432295"/>
            <a:ext cx="8068235" cy="3513398"/>
          </a:xfrm>
          <a:prstGeom prst="rect">
            <a:avLst/>
          </a:prstGeom>
          <a:noFill/>
        </p:spPr>
        <p:txBody>
          <a:bodyPr wrap="square" rtlCol="0">
            <a:spAutoFit/>
          </a:bodyPr>
          <a:lstStyle/>
          <a:p>
            <a:r>
              <a:rPr lang="en-US" sz="1588" b="1" dirty="0"/>
              <a:t>Step 3. Extend the natural pattern via a mirror image reproduction of existing nodes</a:t>
            </a:r>
          </a:p>
          <a:p>
            <a:endParaRPr lang="en-US" sz="1588" b="1" dirty="0"/>
          </a:p>
          <a:p>
            <a:r>
              <a:rPr lang="en-US" sz="1588" dirty="0"/>
              <a:t>Once the grid overlay was placed so that an equal number of both black and white nodes was obtained, the second concern was avoiding an abrupt change in the nature of configuration variables when the “wrap-around envelope” was created. </a:t>
            </a:r>
          </a:p>
          <a:p>
            <a:pPr marL="285750" indent="-285750">
              <a:buFont typeface="Arial" panose="020B0604020202020204" pitchFamily="34" charset="0"/>
              <a:buChar char="•"/>
            </a:pPr>
            <a:r>
              <a:rPr lang="en-US" sz="1588" dirty="0"/>
              <a:t>When two vertically-arranged grids were used to obtain the initial set of nodes, the only means of avoiding introduction of anomalous vertically-oriented configuration variables was to place the grid so that the node types (black or white) were approximately the same at the top and the bottom of the grids. This was not always possible, so some anomalies were introduced. </a:t>
            </a:r>
          </a:p>
          <a:p>
            <a:pPr marL="285750" indent="-285750">
              <a:buFont typeface="Arial" panose="020B0604020202020204" pitchFamily="34" charset="0"/>
              <a:buChar char="•"/>
            </a:pPr>
            <a:r>
              <a:rPr lang="en-US" sz="1588" dirty="0"/>
              <a:t>However, to minimize anomalies caused by juxtaposing nearly all-black versus all-white areas on the horizontal wrap-arounds, a mirror image of the nodes was created at the vertical borders. The mirror image width was equal to half the grid size; e.g., four units each on the left and right when an 8x8 grid was used.  </a:t>
            </a:r>
          </a:p>
        </p:txBody>
      </p:sp>
    </p:spTree>
    <p:extLst>
      <p:ext uri="{BB962C8B-B14F-4D97-AF65-F5344CB8AC3E}">
        <p14:creationId xmlns:p14="http://schemas.microsoft.com/office/powerpoint/2010/main" val="3780353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284B13-59B6-4CB4-BD81-AD5D4F632254}"/>
              </a:ext>
            </a:extLst>
          </p:cNvPr>
          <p:cNvSpPr txBox="1"/>
          <p:nvPr/>
        </p:nvSpPr>
        <p:spPr>
          <a:xfrm>
            <a:off x="2828642" y="88692"/>
            <a:ext cx="6534717" cy="961545"/>
          </a:xfrm>
          <a:prstGeom prst="rect">
            <a:avLst/>
          </a:prstGeom>
          <a:noFill/>
        </p:spPr>
        <p:txBody>
          <a:bodyPr wrap="square" rtlCol="0">
            <a:spAutoFit/>
          </a:bodyPr>
          <a:lstStyle/>
          <a:p>
            <a:pPr algn="ctr"/>
            <a:r>
              <a:rPr lang="en-US" sz="2824" dirty="0"/>
              <a:t>Data Preparation to Create the Representation </a:t>
            </a:r>
            <a:r>
              <a:rPr lang="en-US" sz="2824" i="1" dirty="0"/>
              <a:t>r</a:t>
            </a:r>
            <a:r>
              <a:rPr lang="en-US" sz="2824" dirty="0"/>
              <a:t> from the Initial System </a:t>
            </a:r>
            <a:r>
              <a:rPr lang="en-US" sz="2824" i="1" dirty="0"/>
              <a:t>Psi</a:t>
            </a:r>
          </a:p>
        </p:txBody>
      </p:sp>
      <p:sp>
        <p:nvSpPr>
          <p:cNvPr id="3" name="TextBox 2">
            <a:extLst>
              <a:ext uri="{FF2B5EF4-FFF2-40B4-BE49-F238E27FC236}">
                <a16:creationId xmlns:a16="http://schemas.microsoft.com/office/drawing/2014/main" id="{403BEC15-8788-48BE-BD36-1F90148B0BA6}"/>
              </a:ext>
            </a:extLst>
          </p:cNvPr>
          <p:cNvSpPr txBox="1"/>
          <p:nvPr/>
        </p:nvSpPr>
        <p:spPr>
          <a:xfrm>
            <a:off x="2061882" y="1116796"/>
            <a:ext cx="8068235" cy="5712654"/>
          </a:xfrm>
          <a:prstGeom prst="rect">
            <a:avLst/>
          </a:prstGeom>
          <a:noFill/>
        </p:spPr>
        <p:txBody>
          <a:bodyPr wrap="square" rtlCol="0">
            <a:spAutoFit/>
          </a:bodyPr>
          <a:lstStyle/>
          <a:p>
            <a:r>
              <a:rPr lang="en-US" sz="1588" b="1" dirty="0"/>
              <a:t>Step 4. Enter the grid representation as “0” and “1” units in the 2D CVM program designed to work with defined representations. </a:t>
            </a:r>
          </a:p>
          <a:p>
            <a:endParaRPr lang="en-US" sz="1588" b="1" dirty="0"/>
          </a:p>
          <a:p>
            <a:pPr marL="285750" indent="-285750">
              <a:buFont typeface="Arial" panose="020B0604020202020204" pitchFamily="34" charset="0"/>
              <a:buChar char="•"/>
            </a:pPr>
            <a:r>
              <a:rPr lang="en-US" sz="1588" dirty="0"/>
              <a:t>The program will compute the wrap-arounds. </a:t>
            </a:r>
          </a:p>
          <a:p>
            <a:pPr marL="285750" indent="-285750">
              <a:buFont typeface="Arial" panose="020B0604020202020204" pitchFamily="34" charset="0"/>
              <a:buChar char="•"/>
            </a:pPr>
            <a:r>
              <a:rPr lang="en-US" sz="1588" dirty="0"/>
              <a:t>It will be appropriate to run the program with some starting h-value range. These values are not important at this point; we’re looking just for the configuration variables associated with the initial representation. </a:t>
            </a:r>
          </a:p>
          <a:p>
            <a:endParaRPr lang="en-US" sz="1588" dirty="0"/>
          </a:p>
          <a:p>
            <a:r>
              <a:rPr lang="en-US" sz="1588" b="1" dirty="0"/>
              <a:t>Step 5. Run the program to obtain the configuration variables associated with the grid representation of the corresponding natural topography. </a:t>
            </a:r>
          </a:p>
          <a:p>
            <a:endParaRPr lang="en-US" sz="1588" b="1" dirty="0"/>
          </a:p>
          <a:p>
            <a:pPr marL="285750" indent="-285750">
              <a:buFont typeface="Arial" panose="020B0604020202020204" pitchFamily="34" charset="0"/>
              <a:buChar char="•"/>
            </a:pPr>
            <a:r>
              <a:rPr lang="en-US" sz="1588" dirty="0"/>
              <a:t>This yielded values for all the configuration variables. We used </a:t>
            </a:r>
            <a:r>
              <a:rPr lang="en-US" sz="1588" i="1" dirty="0"/>
              <a:t>y</a:t>
            </a:r>
            <a:r>
              <a:rPr lang="en-US" sz="1588" i="1" baseline="-25000" dirty="0"/>
              <a:t>2</a:t>
            </a:r>
            <a:r>
              <a:rPr lang="en-US" sz="1588" dirty="0"/>
              <a:t>, </a:t>
            </a:r>
            <a:r>
              <a:rPr lang="en-US" sz="1588" i="1" dirty="0"/>
              <a:t>z</a:t>
            </a:r>
            <a:r>
              <a:rPr lang="en-US" sz="1588" i="1" baseline="-25000" dirty="0"/>
              <a:t>1</a:t>
            </a:r>
            <a:r>
              <a:rPr lang="en-US" sz="1588" dirty="0"/>
              <a:t>, and </a:t>
            </a:r>
            <a:r>
              <a:rPr lang="en-US" sz="1588" i="1" dirty="0"/>
              <a:t>z</a:t>
            </a:r>
            <a:r>
              <a:rPr lang="en-US" sz="1588" i="1" baseline="-25000" dirty="0"/>
              <a:t>3</a:t>
            </a:r>
            <a:r>
              <a:rPr lang="en-US" sz="1588" i="1" dirty="0"/>
              <a:t>.</a:t>
            </a:r>
            <a:r>
              <a:rPr lang="en-US" sz="1588" i="1" baseline="-25000" dirty="0"/>
              <a:t> </a:t>
            </a:r>
            <a:endParaRPr lang="en-US" sz="1588" dirty="0"/>
          </a:p>
          <a:p>
            <a:endParaRPr lang="en-US" sz="1588" dirty="0"/>
          </a:p>
          <a:p>
            <a:r>
              <a:rPr lang="en-US" sz="1588" b="1" dirty="0"/>
              <a:t>Step 6: Plot the locations of the configuration variables </a:t>
            </a:r>
            <a:r>
              <a:rPr lang="en-US" sz="1588" b="1" i="1" dirty="0"/>
              <a:t>y</a:t>
            </a:r>
            <a:r>
              <a:rPr lang="en-US" sz="1588" b="1" i="1" baseline="-25000" dirty="0"/>
              <a:t>2</a:t>
            </a:r>
            <a:r>
              <a:rPr lang="en-US" sz="1588" b="1" dirty="0"/>
              <a:t>, </a:t>
            </a:r>
            <a:r>
              <a:rPr lang="en-US" sz="1588" b="1" i="1" dirty="0"/>
              <a:t>z</a:t>
            </a:r>
            <a:r>
              <a:rPr lang="en-US" sz="1588" b="1" i="1" baseline="-25000" dirty="0"/>
              <a:t>1</a:t>
            </a:r>
            <a:r>
              <a:rPr lang="en-US" sz="1588" b="1" dirty="0"/>
              <a:t>, and </a:t>
            </a:r>
            <a:r>
              <a:rPr lang="en-US" sz="1588" b="1" i="1" dirty="0"/>
              <a:t>z</a:t>
            </a:r>
            <a:r>
              <a:rPr lang="en-US" sz="1588" b="1" i="1" baseline="-25000" dirty="0"/>
              <a:t>3</a:t>
            </a:r>
            <a:r>
              <a:rPr lang="en-US" sz="1588" b="1" i="1" dirty="0"/>
              <a:t> </a:t>
            </a:r>
            <a:r>
              <a:rPr lang="en-US" sz="1588" b="1" dirty="0"/>
              <a:t>on the graph </a:t>
            </a:r>
            <a:r>
              <a:rPr lang="en-US" sz="1588" dirty="0"/>
              <a:t>of the analytic solution of configuration variables against different </a:t>
            </a:r>
            <a:r>
              <a:rPr lang="en-US" sz="1588" i="1" dirty="0"/>
              <a:t>h-values</a:t>
            </a:r>
            <a:r>
              <a:rPr lang="en-US" sz="1588" dirty="0"/>
              <a:t>. (This analytic solution holds only when there are equal numbers of black and white nodes.) </a:t>
            </a:r>
          </a:p>
          <a:p>
            <a:endParaRPr lang="en-US" sz="1588" dirty="0"/>
          </a:p>
          <a:p>
            <a:r>
              <a:rPr lang="en-US" sz="1588" b="1" dirty="0"/>
              <a:t>Step 7: Visually estimate a range of potential </a:t>
            </a:r>
            <a:r>
              <a:rPr lang="en-US" sz="1588" b="1" i="1" dirty="0"/>
              <a:t>h-values</a:t>
            </a:r>
            <a:r>
              <a:rPr lang="en-US" sz="1588" b="1" dirty="0"/>
              <a:t> </a:t>
            </a:r>
            <a:r>
              <a:rPr lang="en-US" sz="1588" dirty="0"/>
              <a:t>that might conceivably yield topographies that would be considered “best matches” to the initial natural topography. </a:t>
            </a:r>
          </a:p>
          <a:p>
            <a:endParaRPr lang="en-US" sz="1588" dirty="0"/>
          </a:p>
          <a:p>
            <a:pPr marL="285750" indent="-285750">
              <a:buFont typeface="Arial" panose="020B0604020202020204" pitchFamily="34" charset="0"/>
              <a:buChar char="•"/>
            </a:pPr>
            <a:r>
              <a:rPr lang="en-US" sz="1588" dirty="0"/>
              <a:t>This range of </a:t>
            </a:r>
            <a:r>
              <a:rPr lang="en-US" sz="1588" i="1" dirty="0"/>
              <a:t>h-values</a:t>
            </a:r>
            <a:r>
              <a:rPr lang="en-US" sz="1588" dirty="0"/>
              <a:t> will be used to run the program again, stepwise, through the various </a:t>
            </a:r>
            <a:r>
              <a:rPr lang="en-US" sz="1588" i="1" dirty="0"/>
              <a:t>h-values</a:t>
            </a:r>
            <a:r>
              <a:rPr lang="en-US" sz="1588" dirty="0"/>
              <a:t> and to obtain resulting free energy-minimized topographies, with their configuration values. </a:t>
            </a:r>
          </a:p>
        </p:txBody>
      </p:sp>
    </p:spTree>
    <p:extLst>
      <p:ext uri="{BB962C8B-B14F-4D97-AF65-F5344CB8AC3E}">
        <p14:creationId xmlns:p14="http://schemas.microsoft.com/office/powerpoint/2010/main" val="2336509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61F6-EE52-480A-BA30-B41404B6EDF6}"/>
              </a:ext>
            </a:extLst>
          </p:cNvPr>
          <p:cNvSpPr>
            <a:spLocks noGrp="1"/>
          </p:cNvSpPr>
          <p:nvPr>
            <p:ph type="title"/>
          </p:nvPr>
        </p:nvSpPr>
        <p:spPr>
          <a:xfrm>
            <a:off x="838200" y="768350"/>
            <a:ext cx="10515600" cy="2852737"/>
          </a:xfrm>
        </p:spPr>
        <p:txBody>
          <a:bodyPr/>
          <a:lstStyle/>
          <a:p>
            <a:r>
              <a:rPr lang="en-US" dirty="0"/>
              <a:t>Natural Topography #1:</a:t>
            </a:r>
            <a:br>
              <a:rPr lang="en-US" dirty="0"/>
            </a:br>
            <a:r>
              <a:rPr lang="en-US" sz="3200" dirty="0"/>
              <a:t>Most cohesive blocks of white and black nodes</a:t>
            </a:r>
          </a:p>
        </p:txBody>
      </p:sp>
      <p:sp>
        <p:nvSpPr>
          <p:cNvPr id="3" name="Text Placeholder 2">
            <a:extLst>
              <a:ext uri="{FF2B5EF4-FFF2-40B4-BE49-F238E27FC236}">
                <a16:creationId xmlns:a16="http://schemas.microsoft.com/office/drawing/2014/main" id="{D88F0795-EEA2-4C3D-96DC-619B462633BF}"/>
              </a:ext>
            </a:extLst>
          </p:cNvPr>
          <p:cNvSpPr>
            <a:spLocks noGrp="1"/>
          </p:cNvSpPr>
          <p:nvPr>
            <p:ph type="body" idx="1"/>
          </p:nvPr>
        </p:nvSpPr>
        <p:spPr>
          <a:xfrm>
            <a:off x="838200" y="3960813"/>
            <a:ext cx="10515600" cy="2624922"/>
          </a:xfrm>
        </p:spPr>
        <p:txBody>
          <a:bodyPr>
            <a:normAutofit fontScale="92500" lnSpcReduction="10000"/>
          </a:bodyPr>
          <a:lstStyle/>
          <a:p>
            <a:r>
              <a:rPr lang="en-US" dirty="0"/>
              <a:t>Trials: </a:t>
            </a:r>
          </a:p>
          <a:p>
            <a:r>
              <a:rPr lang="en-US" dirty="0"/>
              <a:t>Overlay attempt #1: </a:t>
            </a:r>
          </a:p>
          <a:p>
            <a:r>
              <a:rPr lang="en-US" dirty="0"/>
              <a:t>- First grid overlay of two vertical adjacently-placed grids was aborted (not enough black nodes; 57 out of 64 needed)</a:t>
            </a:r>
          </a:p>
          <a:p>
            <a:r>
              <a:rPr lang="en-US" dirty="0"/>
              <a:t>Overlay attempt #2: </a:t>
            </a:r>
          </a:p>
          <a:p>
            <a:r>
              <a:rPr lang="en-US" dirty="0"/>
              <a:t>- Same grid overlay pattern; shifted one unit to the right - this provided a useful representation. </a:t>
            </a:r>
          </a:p>
        </p:txBody>
      </p:sp>
    </p:spTree>
    <p:extLst>
      <p:ext uri="{BB962C8B-B14F-4D97-AF65-F5344CB8AC3E}">
        <p14:creationId xmlns:p14="http://schemas.microsoft.com/office/powerpoint/2010/main" val="31870777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12996</TotalTime>
  <Words>4228</Words>
  <Application>Microsoft Office PowerPoint</Application>
  <PresentationFormat>Widescreen</PresentationFormat>
  <Paragraphs>651</Paragraphs>
  <Slides>41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Arial</vt:lpstr>
      <vt:lpstr>Calibri</vt:lpstr>
      <vt:lpstr>Calibri Light</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Natural Topography #1: Most cohesive blocks of white and black nodes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Natural Topography #2: Second-Most cohesive blocks of white and black units</vt:lpstr>
      <vt:lpstr>PowerPoint Presentation</vt:lpstr>
      <vt:lpstr>Natural Topography #3: Greatest dispersion of white and black units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Alianna Maren</dc:creator>
  <cp:lastModifiedBy>Alianna Maren</cp:lastModifiedBy>
  <cp:revision>8</cp:revision>
  <dcterms:created xsi:type="dcterms:W3CDTF">2020-11-16T17:22:35Z</dcterms:created>
  <dcterms:modified xsi:type="dcterms:W3CDTF">2021-10-18T18:25:00Z</dcterms:modified>
</cp:coreProperties>
</file>

<file path=docProps/thumbnail.jpeg>
</file>